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61" r:id="rId6"/>
    <p:sldId id="269" r:id="rId7"/>
    <p:sldId id="263" r:id="rId8"/>
    <p:sldId id="264" r:id="rId9"/>
    <p:sldId id="278" r:id="rId10"/>
    <p:sldId id="286" r:id="rId11"/>
    <p:sldId id="287" r:id="rId12"/>
    <p:sldId id="290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6FD98E-917C-4512-8D54-248EBDEF1D98}">
  <a:tblStyle styleId="{2D6FD98E-917C-4512-8D54-248EBDEF1D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94660"/>
  </p:normalViewPr>
  <p:slideViewPr>
    <p:cSldViewPr snapToGrid="0">
      <p:cViewPr>
        <p:scale>
          <a:sx n="100" d="100"/>
          <a:sy n="100" d="100"/>
        </p:scale>
        <p:origin x="750" y="-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42939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1d9fabb0eb_4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1d9fabb0eb_4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2462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1eb9518ebf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1eb9518ebf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624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3" name="Google Shape;2573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5674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" name="Google Shape;2682;g54dda1946d_4_2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3" name="Google Shape;2683;g54dda1946d_4_2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2068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1e8fa71d0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1e8fa71d0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48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11de80fd299_0_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11de80fd299_0_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1757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7647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11a7d39787b_5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11a7d39787b_5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1564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664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11a7d39787b_5_1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11a7d39787b_5_1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2127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4" name="Google Shape;1174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968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d5260bdd8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d5260bdd8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9388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60175" y="-1766774"/>
            <a:ext cx="10543867" cy="7448936"/>
            <a:chOff x="360175" y="-1766774"/>
            <a:chExt cx="10543867" cy="7448936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360175" y="-1766774"/>
              <a:ext cx="10543867" cy="7361808"/>
              <a:chOff x="360175" y="-1766774"/>
              <a:chExt cx="10543867" cy="7361808"/>
            </a:xfrm>
          </p:grpSpPr>
          <p:grpSp>
            <p:nvGrpSpPr>
              <p:cNvPr id="11" name="Google Shape;11;p2"/>
              <p:cNvGrpSpPr/>
              <p:nvPr/>
            </p:nvGrpSpPr>
            <p:grpSpPr>
              <a:xfrm>
                <a:off x="360175" y="617821"/>
                <a:ext cx="8915025" cy="4783582"/>
                <a:chOff x="360175" y="617821"/>
                <a:chExt cx="8915025" cy="4783582"/>
              </a:xfrm>
            </p:grpSpPr>
            <p:sp>
              <p:nvSpPr>
                <p:cNvPr id="12" name="Google Shape;12;p2"/>
                <p:cNvSpPr/>
                <p:nvPr/>
              </p:nvSpPr>
              <p:spPr>
                <a:xfrm>
                  <a:off x="8777012" y="2920010"/>
                  <a:ext cx="498188" cy="136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4" h="4555" extrusionOk="0">
                      <a:moveTo>
                        <a:pt x="2277" y="1"/>
                      </a:moveTo>
                      <a:cubicBezTo>
                        <a:pt x="1019" y="1"/>
                        <a:pt x="0" y="1020"/>
                        <a:pt x="0" y="2278"/>
                      </a:cubicBezTo>
                      <a:cubicBezTo>
                        <a:pt x="0" y="3536"/>
                        <a:pt x="1019" y="4555"/>
                        <a:pt x="2277" y="4555"/>
                      </a:cubicBezTo>
                      <a:lnTo>
                        <a:pt x="14356" y="4555"/>
                      </a:lnTo>
                      <a:cubicBezTo>
                        <a:pt x="15613" y="4555"/>
                        <a:pt x="16633" y="3536"/>
                        <a:pt x="16633" y="2278"/>
                      </a:cubicBezTo>
                      <a:cubicBezTo>
                        <a:pt x="16633" y="1020"/>
                        <a:pt x="15613" y="1"/>
                        <a:pt x="1435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3;p2"/>
                <p:cNvSpPr/>
                <p:nvPr/>
              </p:nvSpPr>
              <p:spPr>
                <a:xfrm rot="-1799685">
                  <a:off x="465346" y="682148"/>
                  <a:ext cx="333602" cy="284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22" h="18619" extrusionOk="0">
                      <a:moveTo>
                        <a:pt x="10911" y="0"/>
                      </a:moveTo>
                      <a:cubicBezTo>
                        <a:pt x="10347" y="0"/>
                        <a:pt x="9783" y="280"/>
                        <a:pt x="9460" y="838"/>
                      </a:cubicBezTo>
                      <a:lnTo>
                        <a:pt x="647" y="16104"/>
                      </a:lnTo>
                      <a:cubicBezTo>
                        <a:pt x="0" y="17221"/>
                        <a:pt x="807" y="18618"/>
                        <a:pt x="2097" y="18618"/>
                      </a:cubicBezTo>
                      <a:lnTo>
                        <a:pt x="19725" y="18618"/>
                      </a:lnTo>
                      <a:cubicBezTo>
                        <a:pt x="21015" y="18618"/>
                        <a:pt x="21822" y="17221"/>
                        <a:pt x="21176" y="16104"/>
                      </a:cubicBezTo>
                      <a:lnTo>
                        <a:pt x="12362" y="838"/>
                      </a:lnTo>
                      <a:cubicBezTo>
                        <a:pt x="12040" y="280"/>
                        <a:pt x="11475" y="0"/>
                        <a:pt x="109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4;p2"/>
                <p:cNvSpPr/>
                <p:nvPr/>
              </p:nvSpPr>
              <p:spPr>
                <a:xfrm rot="5400000">
                  <a:off x="2884188" y="4727378"/>
                  <a:ext cx="993871" cy="354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92" h="11187" extrusionOk="0">
                      <a:moveTo>
                        <a:pt x="25798" y="2457"/>
                      </a:moveTo>
                      <a:cubicBezTo>
                        <a:pt x="27530" y="2457"/>
                        <a:pt x="28935" y="3861"/>
                        <a:pt x="28935" y="5594"/>
                      </a:cubicBezTo>
                      <a:cubicBezTo>
                        <a:pt x="28935" y="7326"/>
                        <a:pt x="27530" y="8731"/>
                        <a:pt x="25798" y="8731"/>
                      </a:cubicBezTo>
                      <a:lnTo>
                        <a:pt x="5594" y="8731"/>
                      </a:lnTo>
                      <a:cubicBezTo>
                        <a:pt x="3861" y="8731"/>
                        <a:pt x="2456" y="7326"/>
                        <a:pt x="2456" y="5594"/>
                      </a:cubicBezTo>
                      <a:cubicBezTo>
                        <a:pt x="2456" y="3861"/>
                        <a:pt x="3861" y="2457"/>
                        <a:pt x="5594" y="2457"/>
                      </a:cubicBezTo>
                      <a:close/>
                      <a:moveTo>
                        <a:pt x="5594" y="1"/>
                      </a:moveTo>
                      <a:cubicBezTo>
                        <a:pt x="2510" y="1"/>
                        <a:pt x="0" y="2510"/>
                        <a:pt x="0" y="5594"/>
                      </a:cubicBezTo>
                      <a:cubicBezTo>
                        <a:pt x="0" y="8678"/>
                        <a:pt x="2510" y="11186"/>
                        <a:pt x="5594" y="11186"/>
                      </a:cubicBezTo>
                      <a:lnTo>
                        <a:pt x="25798" y="11186"/>
                      </a:lnTo>
                      <a:cubicBezTo>
                        <a:pt x="28882" y="11186"/>
                        <a:pt x="31392" y="8678"/>
                        <a:pt x="31392" y="5594"/>
                      </a:cubicBezTo>
                      <a:cubicBezTo>
                        <a:pt x="31392" y="2510"/>
                        <a:pt x="28882" y="1"/>
                        <a:pt x="2579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5;p2"/>
                <p:cNvSpPr/>
                <p:nvPr/>
              </p:nvSpPr>
              <p:spPr>
                <a:xfrm>
                  <a:off x="360175" y="4499825"/>
                  <a:ext cx="199200" cy="1992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" name="Google Shape;16;p2"/>
              <p:cNvSpPr/>
              <p:nvPr/>
            </p:nvSpPr>
            <p:spPr>
              <a:xfrm rot="5400000">
                <a:off x="8219100" y="3945575"/>
                <a:ext cx="1381105" cy="1917815"/>
              </a:xfrm>
              <a:custGeom>
                <a:avLst/>
                <a:gdLst/>
                <a:ahLst/>
                <a:cxnLst/>
                <a:rect l="l" t="t" r="r" b="b"/>
                <a:pathLst>
                  <a:path w="60768" h="84383" extrusionOk="0">
                    <a:moveTo>
                      <a:pt x="59505" y="1265"/>
                    </a:moveTo>
                    <a:lnTo>
                      <a:pt x="59505" y="11801"/>
                    </a:lnTo>
                    <a:lnTo>
                      <a:pt x="48970" y="11801"/>
                    </a:lnTo>
                    <a:lnTo>
                      <a:pt x="48970" y="1265"/>
                    </a:lnTo>
                    <a:close/>
                    <a:moveTo>
                      <a:pt x="11799" y="1265"/>
                    </a:moveTo>
                    <a:lnTo>
                      <a:pt x="11799" y="11802"/>
                    </a:lnTo>
                    <a:lnTo>
                      <a:pt x="1264" y="11802"/>
                    </a:lnTo>
                    <a:lnTo>
                      <a:pt x="1264" y="1265"/>
                    </a:lnTo>
                    <a:close/>
                    <a:moveTo>
                      <a:pt x="23598" y="1265"/>
                    </a:moveTo>
                    <a:lnTo>
                      <a:pt x="23598" y="11802"/>
                    </a:lnTo>
                    <a:lnTo>
                      <a:pt x="13063" y="11802"/>
                    </a:lnTo>
                    <a:lnTo>
                      <a:pt x="13063" y="1265"/>
                    </a:lnTo>
                    <a:close/>
                    <a:moveTo>
                      <a:pt x="35908" y="1265"/>
                    </a:moveTo>
                    <a:lnTo>
                      <a:pt x="35908" y="11802"/>
                    </a:lnTo>
                    <a:lnTo>
                      <a:pt x="24861" y="11802"/>
                    </a:lnTo>
                    <a:lnTo>
                      <a:pt x="24861" y="1265"/>
                    </a:lnTo>
                    <a:close/>
                    <a:moveTo>
                      <a:pt x="47706" y="1265"/>
                    </a:moveTo>
                    <a:lnTo>
                      <a:pt x="47706" y="11802"/>
                    </a:lnTo>
                    <a:lnTo>
                      <a:pt x="37171" y="11802"/>
                    </a:lnTo>
                    <a:lnTo>
                      <a:pt x="37171" y="1265"/>
                    </a:lnTo>
                    <a:close/>
                    <a:moveTo>
                      <a:pt x="11799" y="13065"/>
                    </a:moveTo>
                    <a:lnTo>
                      <a:pt x="11799" y="23602"/>
                    </a:lnTo>
                    <a:lnTo>
                      <a:pt x="1264" y="23602"/>
                    </a:lnTo>
                    <a:lnTo>
                      <a:pt x="1264" y="13065"/>
                    </a:lnTo>
                    <a:close/>
                    <a:moveTo>
                      <a:pt x="23598" y="13065"/>
                    </a:moveTo>
                    <a:lnTo>
                      <a:pt x="23598" y="23602"/>
                    </a:lnTo>
                    <a:lnTo>
                      <a:pt x="13063" y="23602"/>
                    </a:lnTo>
                    <a:lnTo>
                      <a:pt x="13063" y="13065"/>
                    </a:lnTo>
                    <a:close/>
                    <a:moveTo>
                      <a:pt x="35908" y="13065"/>
                    </a:moveTo>
                    <a:lnTo>
                      <a:pt x="35908" y="23602"/>
                    </a:lnTo>
                    <a:lnTo>
                      <a:pt x="24861" y="23602"/>
                    </a:lnTo>
                    <a:lnTo>
                      <a:pt x="24861" y="13065"/>
                    </a:lnTo>
                    <a:close/>
                    <a:moveTo>
                      <a:pt x="47706" y="13065"/>
                    </a:moveTo>
                    <a:lnTo>
                      <a:pt x="47706" y="23602"/>
                    </a:lnTo>
                    <a:lnTo>
                      <a:pt x="37171" y="23602"/>
                    </a:lnTo>
                    <a:lnTo>
                      <a:pt x="37171" y="13065"/>
                    </a:lnTo>
                    <a:close/>
                    <a:moveTo>
                      <a:pt x="59505" y="13065"/>
                    </a:moveTo>
                    <a:lnTo>
                      <a:pt x="59505" y="23602"/>
                    </a:lnTo>
                    <a:lnTo>
                      <a:pt x="48970" y="23602"/>
                    </a:lnTo>
                    <a:lnTo>
                      <a:pt x="48970" y="13065"/>
                    </a:lnTo>
                    <a:close/>
                    <a:moveTo>
                      <a:pt x="11799" y="24866"/>
                    </a:moveTo>
                    <a:lnTo>
                      <a:pt x="11799" y="35403"/>
                    </a:lnTo>
                    <a:lnTo>
                      <a:pt x="1264" y="35403"/>
                    </a:lnTo>
                    <a:lnTo>
                      <a:pt x="1264" y="24866"/>
                    </a:lnTo>
                    <a:close/>
                    <a:moveTo>
                      <a:pt x="23598" y="24866"/>
                    </a:moveTo>
                    <a:lnTo>
                      <a:pt x="23598" y="35403"/>
                    </a:lnTo>
                    <a:lnTo>
                      <a:pt x="13063" y="35403"/>
                    </a:lnTo>
                    <a:lnTo>
                      <a:pt x="13063" y="24866"/>
                    </a:lnTo>
                    <a:close/>
                    <a:moveTo>
                      <a:pt x="35908" y="24866"/>
                    </a:moveTo>
                    <a:lnTo>
                      <a:pt x="35908" y="35403"/>
                    </a:lnTo>
                    <a:lnTo>
                      <a:pt x="24861" y="35403"/>
                    </a:lnTo>
                    <a:lnTo>
                      <a:pt x="24861" y="24866"/>
                    </a:lnTo>
                    <a:close/>
                    <a:moveTo>
                      <a:pt x="47706" y="24866"/>
                    </a:moveTo>
                    <a:lnTo>
                      <a:pt x="47706" y="35403"/>
                    </a:lnTo>
                    <a:lnTo>
                      <a:pt x="37171" y="35403"/>
                    </a:lnTo>
                    <a:lnTo>
                      <a:pt x="37171" y="24866"/>
                    </a:lnTo>
                    <a:close/>
                    <a:moveTo>
                      <a:pt x="59505" y="24866"/>
                    </a:moveTo>
                    <a:lnTo>
                      <a:pt x="59505" y="35403"/>
                    </a:lnTo>
                    <a:lnTo>
                      <a:pt x="48970" y="35403"/>
                    </a:lnTo>
                    <a:lnTo>
                      <a:pt x="48970" y="24866"/>
                    </a:lnTo>
                    <a:close/>
                    <a:moveTo>
                      <a:pt x="23598" y="36667"/>
                    </a:moveTo>
                    <a:lnTo>
                      <a:pt x="23598" y="47716"/>
                    </a:lnTo>
                    <a:lnTo>
                      <a:pt x="13063" y="47716"/>
                    </a:lnTo>
                    <a:lnTo>
                      <a:pt x="13063" y="36667"/>
                    </a:lnTo>
                    <a:close/>
                    <a:moveTo>
                      <a:pt x="35908" y="36667"/>
                    </a:moveTo>
                    <a:lnTo>
                      <a:pt x="35908" y="47716"/>
                    </a:lnTo>
                    <a:lnTo>
                      <a:pt x="24861" y="47716"/>
                    </a:lnTo>
                    <a:lnTo>
                      <a:pt x="24861" y="36667"/>
                    </a:lnTo>
                    <a:close/>
                    <a:moveTo>
                      <a:pt x="11799" y="36667"/>
                    </a:moveTo>
                    <a:lnTo>
                      <a:pt x="11799" y="47718"/>
                    </a:lnTo>
                    <a:lnTo>
                      <a:pt x="1264" y="47718"/>
                    </a:lnTo>
                    <a:lnTo>
                      <a:pt x="1264" y="36667"/>
                    </a:lnTo>
                    <a:close/>
                    <a:moveTo>
                      <a:pt x="47706" y="36667"/>
                    </a:moveTo>
                    <a:lnTo>
                      <a:pt x="47706" y="47718"/>
                    </a:lnTo>
                    <a:lnTo>
                      <a:pt x="37171" y="47718"/>
                    </a:lnTo>
                    <a:lnTo>
                      <a:pt x="37171" y="36667"/>
                    </a:lnTo>
                    <a:close/>
                    <a:moveTo>
                      <a:pt x="59505" y="36667"/>
                    </a:moveTo>
                    <a:lnTo>
                      <a:pt x="59505" y="47718"/>
                    </a:lnTo>
                    <a:lnTo>
                      <a:pt x="48970" y="47718"/>
                    </a:lnTo>
                    <a:lnTo>
                      <a:pt x="48970" y="36667"/>
                    </a:lnTo>
                    <a:close/>
                    <a:moveTo>
                      <a:pt x="11799" y="48980"/>
                    </a:moveTo>
                    <a:lnTo>
                      <a:pt x="11799" y="59518"/>
                    </a:lnTo>
                    <a:lnTo>
                      <a:pt x="1264" y="59518"/>
                    </a:lnTo>
                    <a:lnTo>
                      <a:pt x="1264" y="48980"/>
                    </a:lnTo>
                    <a:close/>
                    <a:moveTo>
                      <a:pt x="23598" y="48980"/>
                    </a:moveTo>
                    <a:lnTo>
                      <a:pt x="23598" y="59518"/>
                    </a:lnTo>
                    <a:lnTo>
                      <a:pt x="13063" y="59518"/>
                    </a:lnTo>
                    <a:lnTo>
                      <a:pt x="13063" y="48980"/>
                    </a:lnTo>
                    <a:close/>
                    <a:moveTo>
                      <a:pt x="35908" y="48980"/>
                    </a:moveTo>
                    <a:lnTo>
                      <a:pt x="35908" y="59518"/>
                    </a:lnTo>
                    <a:lnTo>
                      <a:pt x="24861" y="59518"/>
                    </a:lnTo>
                    <a:lnTo>
                      <a:pt x="24861" y="48980"/>
                    </a:lnTo>
                    <a:close/>
                    <a:moveTo>
                      <a:pt x="47706" y="48980"/>
                    </a:moveTo>
                    <a:lnTo>
                      <a:pt x="47706" y="59518"/>
                    </a:lnTo>
                    <a:lnTo>
                      <a:pt x="37171" y="59518"/>
                    </a:lnTo>
                    <a:lnTo>
                      <a:pt x="37171" y="48980"/>
                    </a:lnTo>
                    <a:close/>
                    <a:moveTo>
                      <a:pt x="59505" y="48980"/>
                    </a:moveTo>
                    <a:lnTo>
                      <a:pt x="59505" y="59518"/>
                    </a:lnTo>
                    <a:lnTo>
                      <a:pt x="48970" y="59518"/>
                    </a:lnTo>
                    <a:lnTo>
                      <a:pt x="48970" y="48980"/>
                    </a:lnTo>
                    <a:close/>
                    <a:moveTo>
                      <a:pt x="11799" y="60782"/>
                    </a:moveTo>
                    <a:lnTo>
                      <a:pt x="11799" y="71319"/>
                    </a:lnTo>
                    <a:lnTo>
                      <a:pt x="1264" y="71319"/>
                    </a:lnTo>
                    <a:lnTo>
                      <a:pt x="1264" y="60782"/>
                    </a:lnTo>
                    <a:close/>
                    <a:moveTo>
                      <a:pt x="23598" y="60782"/>
                    </a:moveTo>
                    <a:lnTo>
                      <a:pt x="23598" y="71319"/>
                    </a:lnTo>
                    <a:lnTo>
                      <a:pt x="13063" y="71319"/>
                    </a:lnTo>
                    <a:lnTo>
                      <a:pt x="13063" y="60782"/>
                    </a:lnTo>
                    <a:close/>
                    <a:moveTo>
                      <a:pt x="35908" y="60782"/>
                    </a:moveTo>
                    <a:lnTo>
                      <a:pt x="35908" y="71319"/>
                    </a:lnTo>
                    <a:lnTo>
                      <a:pt x="24861" y="71319"/>
                    </a:lnTo>
                    <a:lnTo>
                      <a:pt x="24861" y="60782"/>
                    </a:lnTo>
                    <a:close/>
                    <a:moveTo>
                      <a:pt x="47706" y="60782"/>
                    </a:moveTo>
                    <a:lnTo>
                      <a:pt x="47706" y="71319"/>
                    </a:lnTo>
                    <a:lnTo>
                      <a:pt x="37171" y="71319"/>
                    </a:lnTo>
                    <a:lnTo>
                      <a:pt x="37171" y="60782"/>
                    </a:lnTo>
                    <a:close/>
                    <a:moveTo>
                      <a:pt x="59505" y="60782"/>
                    </a:moveTo>
                    <a:lnTo>
                      <a:pt x="59505" y="71319"/>
                    </a:lnTo>
                    <a:lnTo>
                      <a:pt x="48970" y="71319"/>
                    </a:lnTo>
                    <a:lnTo>
                      <a:pt x="48970" y="60782"/>
                    </a:lnTo>
                    <a:close/>
                    <a:moveTo>
                      <a:pt x="11799" y="72583"/>
                    </a:moveTo>
                    <a:lnTo>
                      <a:pt x="11799" y="83120"/>
                    </a:lnTo>
                    <a:lnTo>
                      <a:pt x="1264" y="83120"/>
                    </a:lnTo>
                    <a:lnTo>
                      <a:pt x="1264" y="72583"/>
                    </a:lnTo>
                    <a:close/>
                    <a:moveTo>
                      <a:pt x="23598" y="72583"/>
                    </a:moveTo>
                    <a:lnTo>
                      <a:pt x="23598" y="83120"/>
                    </a:lnTo>
                    <a:lnTo>
                      <a:pt x="13063" y="83120"/>
                    </a:lnTo>
                    <a:lnTo>
                      <a:pt x="13063" y="72583"/>
                    </a:lnTo>
                    <a:close/>
                    <a:moveTo>
                      <a:pt x="35908" y="72583"/>
                    </a:moveTo>
                    <a:lnTo>
                      <a:pt x="35908" y="83120"/>
                    </a:lnTo>
                    <a:lnTo>
                      <a:pt x="24861" y="83120"/>
                    </a:lnTo>
                    <a:lnTo>
                      <a:pt x="24861" y="72583"/>
                    </a:lnTo>
                    <a:close/>
                    <a:moveTo>
                      <a:pt x="47706" y="72583"/>
                    </a:moveTo>
                    <a:lnTo>
                      <a:pt x="47706" y="83120"/>
                    </a:lnTo>
                    <a:lnTo>
                      <a:pt x="37171" y="83120"/>
                    </a:lnTo>
                    <a:lnTo>
                      <a:pt x="37171" y="72583"/>
                    </a:lnTo>
                    <a:close/>
                    <a:moveTo>
                      <a:pt x="59505" y="72583"/>
                    </a:moveTo>
                    <a:lnTo>
                      <a:pt x="59505" y="83120"/>
                    </a:lnTo>
                    <a:lnTo>
                      <a:pt x="48970" y="83120"/>
                    </a:lnTo>
                    <a:lnTo>
                      <a:pt x="48970" y="72583"/>
                    </a:lnTo>
                    <a:close/>
                    <a:moveTo>
                      <a:pt x="0" y="1"/>
                    </a:moveTo>
                    <a:lnTo>
                      <a:pt x="0" y="84383"/>
                    </a:lnTo>
                    <a:lnTo>
                      <a:pt x="60768" y="84383"/>
                    </a:lnTo>
                    <a:lnTo>
                      <a:pt x="607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17;p2"/>
              <p:cNvGrpSpPr/>
              <p:nvPr/>
            </p:nvGrpSpPr>
            <p:grpSpPr>
              <a:xfrm rot="10800000">
                <a:off x="7388850" y="-1766774"/>
                <a:ext cx="3515192" cy="3515145"/>
                <a:chOff x="2217185" y="277650"/>
                <a:chExt cx="1510222" cy="1510202"/>
              </a:xfrm>
            </p:grpSpPr>
            <p:sp>
              <p:nvSpPr>
                <p:cNvPr id="18" name="Google Shape;18;p2"/>
                <p:cNvSpPr/>
                <p:nvPr/>
              </p:nvSpPr>
              <p:spPr>
                <a:xfrm>
                  <a:off x="2217185" y="277650"/>
                  <a:ext cx="1510222" cy="1510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04" h="75303" extrusionOk="0">
                      <a:moveTo>
                        <a:pt x="37652" y="6610"/>
                      </a:moveTo>
                      <a:cubicBezTo>
                        <a:pt x="54767" y="6610"/>
                        <a:pt x="68693" y="20536"/>
                        <a:pt x="68693" y="37651"/>
                      </a:cubicBezTo>
                      <a:cubicBezTo>
                        <a:pt x="68693" y="54767"/>
                        <a:pt x="54767" y="68693"/>
                        <a:pt x="37652" y="68693"/>
                      </a:cubicBezTo>
                      <a:cubicBezTo>
                        <a:pt x="20535" y="68693"/>
                        <a:pt x="6610" y="54767"/>
                        <a:pt x="6610" y="37651"/>
                      </a:cubicBezTo>
                      <a:cubicBezTo>
                        <a:pt x="6610" y="20536"/>
                        <a:pt x="20535" y="6610"/>
                        <a:pt x="37652" y="6610"/>
                      </a:cubicBezTo>
                      <a:close/>
                      <a:moveTo>
                        <a:pt x="37652" y="0"/>
                      </a:moveTo>
                      <a:cubicBezTo>
                        <a:pt x="16890" y="0"/>
                        <a:pt x="0" y="16890"/>
                        <a:pt x="0" y="37651"/>
                      </a:cubicBezTo>
                      <a:cubicBezTo>
                        <a:pt x="0" y="58413"/>
                        <a:pt x="16890" y="75303"/>
                        <a:pt x="37652" y="75303"/>
                      </a:cubicBezTo>
                      <a:cubicBezTo>
                        <a:pt x="58412" y="75303"/>
                        <a:pt x="75303" y="58413"/>
                        <a:pt x="75303" y="37651"/>
                      </a:cubicBezTo>
                      <a:cubicBezTo>
                        <a:pt x="75303" y="16890"/>
                        <a:pt x="58412" y="0"/>
                        <a:pt x="376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2371830" y="432294"/>
                  <a:ext cx="1200913" cy="120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81" h="59880" extrusionOk="0">
                      <a:moveTo>
                        <a:pt x="29941" y="6610"/>
                      </a:moveTo>
                      <a:lnTo>
                        <a:pt x="29941" y="6611"/>
                      </a:lnTo>
                      <a:cubicBezTo>
                        <a:pt x="42805" y="6611"/>
                        <a:pt x="53270" y="17076"/>
                        <a:pt x="53270" y="29940"/>
                      </a:cubicBezTo>
                      <a:cubicBezTo>
                        <a:pt x="53270" y="42805"/>
                        <a:pt x="42805" y="53271"/>
                        <a:pt x="29941" y="53271"/>
                      </a:cubicBezTo>
                      <a:cubicBezTo>
                        <a:pt x="17077" y="53271"/>
                        <a:pt x="6610" y="42805"/>
                        <a:pt x="6610" y="29940"/>
                      </a:cubicBezTo>
                      <a:cubicBezTo>
                        <a:pt x="6610" y="17076"/>
                        <a:pt x="17077" y="6610"/>
                        <a:pt x="29941" y="6610"/>
                      </a:cubicBezTo>
                      <a:close/>
                      <a:moveTo>
                        <a:pt x="29941" y="1"/>
                      </a:moveTo>
                      <a:cubicBezTo>
                        <a:pt x="13431" y="1"/>
                        <a:pt x="0" y="13432"/>
                        <a:pt x="0" y="29940"/>
                      </a:cubicBezTo>
                      <a:cubicBezTo>
                        <a:pt x="0" y="46449"/>
                        <a:pt x="13431" y="59880"/>
                        <a:pt x="29941" y="59880"/>
                      </a:cubicBezTo>
                      <a:cubicBezTo>
                        <a:pt x="46449" y="59880"/>
                        <a:pt x="59880" y="46449"/>
                        <a:pt x="59880" y="29940"/>
                      </a:cubicBezTo>
                      <a:cubicBezTo>
                        <a:pt x="59880" y="13432"/>
                        <a:pt x="46449" y="1"/>
                        <a:pt x="299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2526474" y="586938"/>
                  <a:ext cx="891605" cy="8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58" h="44459" extrusionOk="0">
                      <a:moveTo>
                        <a:pt x="22230" y="6611"/>
                      </a:moveTo>
                      <a:cubicBezTo>
                        <a:pt x="30841" y="6611"/>
                        <a:pt x="37849" y="13617"/>
                        <a:pt x="37849" y="22229"/>
                      </a:cubicBezTo>
                      <a:cubicBezTo>
                        <a:pt x="37849" y="30842"/>
                        <a:pt x="30841" y="37848"/>
                        <a:pt x="22230" y="37848"/>
                      </a:cubicBezTo>
                      <a:cubicBezTo>
                        <a:pt x="13617" y="37848"/>
                        <a:pt x="6611" y="30842"/>
                        <a:pt x="6611" y="22229"/>
                      </a:cubicBezTo>
                      <a:cubicBezTo>
                        <a:pt x="6611" y="13617"/>
                        <a:pt x="13617" y="6611"/>
                        <a:pt x="22230" y="6611"/>
                      </a:cubicBezTo>
                      <a:close/>
                      <a:moveTo>
                        <a:pt x="22230" y="1"/>
                      </a:moveTo>
                      <a:cubicBezTo>
                        <a:pt x="9973" y="1"/>
                        <a:pt x="1" y="9972"/>
                        <a:pt x="1" y="22229"/>
                      </a:cubicBezTo>
                      <a:cubicBezTo>
                        <a:pt x="1" y="34487"/>
                        <a:pt x="9973" y="44458"/>
                        <a:pt x="22230" y="44458"/>
                      </a:cubicBezTo>
                      <a:cubicBezTo>
                        <a:pt x="34486" y="44458"/>
                        <a:pt x="44457" y="34487"/>
                        <a:pt x="44457" y="22229"/>
                      </a:cubicBezTo>
                      <a:cubicBezTo>
                        <a:pt x="44457" y="9972"/>
                        <a:pt x="34486" y="1"/>
                        <a:pt x="222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" name="Google Shape;21;p2"/>
            <p:cNvGrpSpPr/>
            <p:nvPr/>
          </p:nvGrpSpPr>
          <p:grpSpPr>
            <a:xfrm>
              <a:off x="1119063" y="4311763"/>
              <a:ext cx="1070600" cy="1370400"/>
              <a:chOff x="729025" y="467250"/>
              <a:chExt cx="1070600" cy="13704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1620825" y="1658850"/>
                <a:ext cx="178800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152" h="7152" extrusionOk="0">
                    <a:moveTo>
                      <a:pt x="7151" y="1"/>
                    </a:moveTo>
                    <a:lnTo>
                      <a:pt x="1" y="7151"/>
                    </a:lnTo>
                    <a:lnTo>
                      <a:pt x="3354" y="7151"/>
                    </a:lnTo>
                    <a:cubicBezTo>
                      <a:pt x="5450" y="7151"/>
                      <a:pt x="7151" y="5450"/>
                      <a:pt x="7151" y="3353"/>
                    </a:cubicBezTo>
                    <a:lnTo>
                      <a:pt x="715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44425" y="1282425"/>
                <a:ext cx="555200" cy="555225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22209" extrusionOk="0">
                    <a:moveTo>
                      <a:pt x="22207" y="1"/>
                    </a:moveTo>
                    <a:lnTo>
                      <a:pt x="0" y="22208"/>
                    </a:lnTo>
                    <a:lnTo>
                      <a:pt x="7371" y="22208"/>
                    </a:lnTo>
                    <a:lnTo>
                      <a:pt x="22207" y="7369"/>
                    </a:lnTo>
                    <a:lnTo>
                      <a:pt x="22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53450" y="891475"/>
                <a:ext cx="946175" cy="946175"/>
              </a:xfrm>
              <a:custGeom>
                <a:avLst/>
                <a:gdLst/>
                <a:ahLst/>
                <a:cxnLst/>
                <a:rect l="l" t="t" r="r" b="b"/>
                <a:pathLst>
                  <a:path w="37847" h="37847" extrusionOk="0">
                    <a:moveTo>
                      <a:pt x="37846" y="0"/>
                    </a:moveTo>
                    <a:lnTo>
                      <a:pt x="0" y="37846"/>
                    </a:lnTo>
                    <a:lnTo>
                      <a:pt x="7372" y="37846"/>
                    </a:lnTo>
                    <a:lnTo>
                      <a:pt x="37846" y="7373"/>
                    </a:lnTo>
                    <a:lnTo>
                      <a:pt x="378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729075" y="515100"/>
                <a:ext cx="1070550" cy="1254825"/>
              </a:xfrm>
              <a:custGeom>
                <a:avLst/>
                <a:gdLst/>
                <a:ahLst/>
                <a:cxnLst/>
                <a:rect l="l" t="t" r="r" b="b"/>
                <a:pathLst>
                  <a:path w="42822" h="50193" extrusionOk="0">
                    <a:moveTo>
                      <a:pt x="42821" y="0"/>
                    </a:moveTo>
                    <a:lnTo>
                      <a:pt x="0" y="42825"/>
                    </a:lnTo>
                    <a:lnTo>
                      <a:pt x="0" y="50193"/>
                    </a:lnTo>
                    <a:lnTo>
                      <a:pt x="42821" y="7371"/>
                    </a:lnTo>
                    <a:lnTo>
                      <a:pt x="428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29075" y="467250"/>
                <a:ext cx="926250" cy="926275"/>
              </a:xfrm>
              <a:custGeom>
                <a:avLst/>
                <a:gdLst/>
                <a:ahLst/>
                <a:cxnLst/>
                <a:rect l="l" t="t" r="r" b="b"/>
                <a:pathLst>
                  <a:path w="37050" h="37051" extrusionOk="0">
                    <a:moveTo>
                      <a:pt x="29677" y="0"/>
                    </a:moveTo>
                    <a:lnTo>
                      <a:pt x="0" y="29679"/>
                    </a:lnTo>
                    <a:lnTo>
                      <a:pt x="0" y="37050"/>
                    </a:lnTo>
                    <a:lnTo>
                      <a:pt x="3705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29075" y="467250"/>
                <a:ext cx="549750" cy="549900"/>
              </a:xfrm>
              <a:custGeom>
                <a:avLst/>
                <a:gdLst/>
                <a:ahLst/>
                <a:cxnLst/>
                <a:rect l="l" t="t" r="r" b="b"/>
                <a:pathLst>
                  <a:path w="21990" h="21996" extrusionOk="0">
                    <a:moveTo>
                      <a:pt x="14618" y="0"/>
                    </a:moveTo>
                    <a:lnTo>
                      <a:pt x="0" y="14624"/>
                    </a:lnTo>
                    <a:lnTo>
                      <a:pt x="0" y="21995"/>
                    </a:lnTo>
                    <a:lnTo>
                      <a:pt x="219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729025" y="467300"/>
                <a:ext cx="173400" cy="173350"/>
              </a:xfrm>
              <a:custGeom>
                <a:avLst/>
                <a:gdLst/>
                <a:ahLst/>
                <a:cxnLst/>
                <a:rect l="l" t="t" r="r" b="b"/>
                <a:pathLst>
                  <a:path w="6936" h="6934" extrusionOk="0">
                    <a:moveTo>
                      <a:pt x="3797" y="0"/>
                    </a:moveTo>
                    <a:cubicBezTo>
                      <a:pt x="1700" y="0"/>
                      <a:pt x="0" y="1700"/>
                      <a:pt x="2" y="3798"/>
                    </a:cubicBezTo>
                    <a:lnTo>
                      <a:pt x="2" y="6933"/>
                    </a:lnTo>
                    <a:lnTo>
                      <a:pt x="6935" y="0"/>
                    </a:lnTo>
                    <a:lnTo>
                      <a:pt x="3800" y="0"/>
                    </a:lnTo>
                    <a:cubicBezTo>
                      <a:pt x="3799" y="0"/>
                      <a:pt x="3798" y="0"/>
                      <a:pt x="3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" name="Google Shape;29;p2"/>
          <p:cNvSpPr txBox="1">
            <a:spLocks noGrp="1"/>
          </p:cNvSpPr>
          <p:nvPr>
            <p:ph type="ctrTitle"/>
          </p:nvPr>
        </p:nvSpPr>
        <p:spPr>
          <a:xfrm>
            <a:off x="827525" y="1334487"/>
            <a:ext cx="4862400" cy="19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subTitle" idx="1"/>
          </p:nvPr>
        </p:nvSpPr>
        <p:spPr>
          <a:xfrm>
            <a:off x="827525" y="3474375"/>
            <a:ext cx="4290000" cy="2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oogle Shape;346;p19"/>
          <p:cNvGrpSpPr/>
          <p:nvPr/>
        </p:nvGrpSpPr>
        <p:grpSpPr>
          <a:xfrm>
            <a:off x="-293530" y="-1763649"/>
            <a:ext cx="11144597" cy="7511683"/>
            <a:chOff x="-293530" y="-1763649"/>
            <a:chExt cx="11144597" cy="7511683"/>
          </a:xfrm>
        </p:grpSpPr>
        <p:sp>
          <p:nvSpPr>
            <p:cNvPr id="347" name="Google Shape;347;p19"/>
            <p:cNvSpPr/>
            <p:nvPr/>
          </p:nvSpPr>
          <p:spPr>
            <a:xfrm rot="5400000">
              <a:off x="-25175" y="4098575"/>
              <a:ext cx="1381105" cy="1917815"/>
            </a:xfrm>
            <a:custGeom>
              <a:avLst/>
              <a:gdLst/>
              <a:ahLst/>
              <a:cxnLst/>
              <a:rect l="l" t="t" r="r" b="b"/>
              <a:pathLst>
                <a:path w="60768" h="84383" extrusionOk="0">
                  <a:moveTo>
                    <a:pt x="59505" y="1265"/>
                  </a:moveTo>
                  <a:lnTo>
                    <a:pt x="59505" y="11801"/>
                  </a:lnTo>
                  <a:lnTo>
                    <a:pt x="48970" y="11801"/>
                  </a:lnTo>
                  <a:lnTo>
                    <a:pt x="48970" y="1265"/>
                  </a:lnTo>
                  <a:close/>
                  <a:moveTo>
                    <a:pt x="11799" y="1265"/>
                  </a:moveTo>
                  <a:lnTo>
                    <a:pt x="11799" y="11802"/>
                  </a:lnTo>
                  <a:lnTo>
                    <a:pt x="1264" y="11802"/>
                  </a:lnTo>
                  <a:lnTo>
                    <a:pt x="1264" y="1265"/>
                  </a:lnTo>
                  <a:close/>
                  <a:moveTo>
                    <a:pt x="23598" y="1265"/>
                  </a:moveTo>
                  <a:lnTo>
                    <a:pt x="23598" y="11802"/>
                  </a:lnTo>
                  <a:lnTo>
                    <a:pt x="13063" y="11802"/>
                  </a:lnTo>
                  <a:lnTo>
                    <a:pt x="13063" y="1265"/>
                  </a:lnTo>
                  <a:close/>
                  <a:moveTo>
                    <a:pt x="35908" y="1265"/>
                  </a:moveTo>
                  <a:lnTo>
                    <a:pt x="35908" y="11802"/>
                  </a:lnTo>
                  <a:lnTo>
                    <a:pt x="24861" y="11802"/>
                  </a:lnTo>
                  <a:lnTo>
                    <a:pt x="24861" y="1265"/>
                  </a:lnTo>
                  <a:close/>
                  <a:moveTo>
                    <a:pt x="47706" y="1265"/>
                  </a:moveTo>
                  <a:lnTo>
                    <a:pt x="47706" y="11802"/>
                  </a:lnTo>
                  <a:lnTo>
                    <a:pt x="37171" y="11802"/>
                  </a:lnTo>
                  <a:lnTo>
                    <a:pt x="37171" y="1265"/>
                  </a:lnTo>
                  <a:close/>
                  <a:moveTo>
                    <a:pt x="11799" y="13065"/>
                  </a:moveTo>
                  <a:lnTo>
                    <a:pt x="11799" y="23602"/>
                  </a:lnTo>
                  <a:lnTo>
                    <a:pt x="1264" y="23602"/>
                  </a:lnTo>
                  <a:lnTo>
                    <a:pt x="1264" y="13065"/>
                  </a:lnTo>
                  <a:close/>
                  <a:moveTo>
                    <a:pt x="23598" y="13065"/>
                  </a:moveTo>
                  <a:lnTo>
                    <a:pt x="23598" y="23602"/>
                  </a:lnTo>
                  <a:lnTo>
                    <a:pt x="13063" y="23602"/>
                  </a:lnTo>
                  <a:lnTo>
                    <a:pt x="13063" y="13065"/>
                  </a:lnTo>
                  <a:close/>
                  <a:moveTo>
                    <a:pt x="35908" y="13065"/>
                  </a:moveTo>
                  <a:lnTo>
                    <a:pt x="35908" y="23602"/>
                  </a:lnTo>
                  <a:lnTo>
                    <a:pt x="24861" y="23602"/>
                  </a:lnTo>
                  <a:lnTo>
                    <a:pt x="24861" y="13065"/>
                  </a:lnTo>
                  <a:close/>
                  <a:moveTo>
                    <a:pt x="47706" y="13065"/>
                  </a:moveTo>
                  <a:lnTo>
                    <a:pt x="47706" y="23602"/>
                  </a:lnTo>
                  <a:lnTo>
                    <a:pt x="37171" y="23602"/>
                  </a:lnTo>
                  <a:lnTo>
                    <a:pt x="37171" y="13065"/>
                  </a:lnTo>
                  <a:close/>
                  <a:moveTo>
                    <a:pt x="59505" y="13065"/>
                  </a:moveTo>
                  <a:lnTo>
                    <a:pt x="59505" y="23602"/>
                  </a:lnTo>
                  <a:lnTo>
                    <a:pt x="48970" y="23602"/>
                  </a:lnTo>
                  <a:lnTo>
                    <a:pt x="48970" y="13065"/>
                  </a:lnTo>
                  <a:close/>
                  <a:moveTo>
                    <a:pt x="11799" y="24866"/>
                  </a:moveTo>
                  <a:lnTo>
                    <a:pt x="11799" y="35403"/>
                  </a:lnTo>
                  <a:lnTo>
                    <a:pt x="1264" y="35403"/>
                  </a:lnTo>
                  <a:lnTo>
                    <a:pt x="1264" y="24866"/>
                  </a:lnTo>
                  <a:close/>
                  <a:moveTo>
                    <a:pt x="23598" y="24866"/>
                  </a:moveTo>
                  <a:lnTo>
                    <a:pt x="23598" y="35403"/>
                  </a:lnTo>
                  <a:lnTo>
                    <a:pt x="13063" y="35403"/>
                  </a:lnTo>
                  <a:lnTo>
                    <a:pt x="13063" y="24866"/>
                  </a:lnTo>
                  <a:close/>
                  <a:moveTo>
                    <a:pt x="35908" y="24866"/>
                  </a:moveTo>
                  <a:lnTo>
                    <a:pt x="35908" y="35403"/>
                  </a:lnTo>
                  <a:lnTo>
                    <a:pt x="24861" y="35403"/>
                  </a:lnTo>
                  <a:lnTo>
                    <a:pt x="24861" y="24866"/>
                  </a:lnTo>
                  <a:close/>
                  <a:moveTo>
                    <a:pt x="47706" y="24866"/>
                  </a:moveTo>
                  <a:lnTo>
                    <a:pt x="47706" y="35403"/>
                  </a:lnTo>
                  <a:lnTo>
                    <a:pt x="37171" y="35403"/>
                  </a:lnTo>
                  <a:lnTo>
                    <a:pt x="37171" y="24866"/>
                  </a:lnTo>
                  <a:close/>
                  <a:moveTo>
                    <a:pt x="59505" y="24866"/>
                  </a:moveTo>
                  <a:lnTo>
                    <a:pt x="59505" y="35403"/>
                  </a:lnTo>
                  <a:lnTo>
                    <a:pt x="48970" y="35403"/>
                  </a:lnTo>
                  <a:lnTo>
                    <a:pt x="48970" y="24866"/>
                  </a:lnTo>
                  <a:close/>
                  <a:moveTo>
                    <a:pt x="23598" y="36667"/>
                  </a:moveTo>
                  <a:lnTo>
                    <a:pt x="23598" y="47716"/>
                  </a:lnTo>
                  <a:lnTo>
                    <a:pt x="13063" y="47716"/>
                  </a:lnTo>
                  <a:lnTo>
                    <a:pt x="13063" y="36667"/>
                  </a:lnTo>
                  <a:close/>
                  <a:moveTo>
                    <a:pt x="35908" y="36667"/>
                  </a:moveTo>
                  <a:lnTo>
                    <a:pt x="35908" y="47716"/>
                  </a:lnTo>
                  <a:lnTo>
                    <a:pt x="24861" y="47716"/>
                  </a:lnTo>
                  <a:lnTo>
                    <a:pt x="24861" y="36667"/>
                  </a:lnTo>
                  <a:close/>
                  <a:moveTo>
                    <a:pt x="11799" y="36667"/>
                  </a:moveTo>
                  <a:lnTo>
                    <a:pt x="11799" y="47718"/>
                  </a:lnTo>
                  <a:lnTo>
                    <a:pt x="1264" y="47718"/>
                  </a:lnTo>
                  <a:lnTo>
                    <a:pt x="1264" y="36667"/>
                  </a:lnTo>
                  <a:close/>
                  <a:moveTo>
                    <a:pt x="47706" y="36667"/>
                  </a:moveTo>
                  <a:lnTo>
                    <a:pt x="47706" y="47718"/>
                  </a:lnTo>
                  <a:lnTo>
                    <a:pt x="37171" y="47718"/>
                  </a:lnTo>
                  <a:lnTo>
                    <a:pt x="37171" y="36667"/>
                  </a:lnTo>
                  <a:close/>
                  <a:moveTo>
                    <a:pt x="59505" y="36667"/>
                  </a:moveTo>
                  <a:lnTo>
                    <a:pt x="59505" y="47718"/>
                  </a:lnTo>
                  <a:lnTo>
                    <a:pt x="48970" y="47718"/>
                  </a:lnTo>
                  <a:lnTo>
                    <a:pt x="48970" y="36667"/>
                  </a:lnTo>
                  <a:close/>
                  <a:moveTo>
                    <a:pt x="11799" y="48980"/>
                  </a:moveTo>
                  <a:lnTo>
                    <a:pt x="11799" y="59518"/>
                  </a:lnTo>
                  <a:lnTo>
                    <a:pt x="1264" y="59518"/>
                  </a:lnTo>
                  <a:lnTo>
                    <a:pt x="1264" y="48980"/>
                  </a:lnTo>
                  <a:close/>
                  <a:moveTo>
                    <a:pt x="23598" y="48980"/>
                  </a:moveTo>
                  <a:lnTo>
                    <a:pt x="23598" y="59518"/>
                  </a:lnTo>
                  <a:lnTo>
                    <a:pt x="13063" y="59518"/>
                  </a:lnTo>
                  <a:lnTo>
                    <a:pt x="13063" y="48980"/>
                  </a:lnTo>
                  <a:close/>
                  <a:moveTo>
                    <a:pt x="35908" y="48980"/>
                  </a:moveTo>
                  <a:lnTo>
                    <a:pt x="35908" y="59518"/>
                  </a:lnTo>
                  <a:lnTo>
                    <a:pt x="24861" y="59518"/>
                  </a:lnTo>
                  <a:lnTo>
                    <a:pt x="24861" y="48980"/>
                  </a:lnTo>
                  <a:close/>
                  <a:moveTo>
                    <a:pt x="47706" y="48980"/>
                  </a:moveTo>
                  <a:lnTo>
                    <a:pt x="47706" y="59518"/>
                  </a:lnTo>
                  <a:lnTo>
                    <a:pt x="37171" y="59518"/>
                  </a:lnTo>
                  <a:lnTo>
                    <a:pt x="37171" y="48980"/>
                  </a:lnTo>
                  <a:close/>
                  <a:moveTo>
                    <a:pt x="59505" y="48980"/>
                  </a:moveTo>
                  <a:lnTo>
                    <a:pt x="59505" y="59518"/>
                  </a:lnTo>
                  <a:lnTo>
                    <a:pt x="48970" y="59518"/>
                  </a:lnTo>
                  <a:lnTo>
                    <a:pt x="48970" y="48980"/>
                  </a:lnTo>
                  <a:close/>
                  <a:moveTo>
                    <a:pt x="11799" y="60782"/>
                  </a:moveTo>
                  <a:lnTo>
                    <a:pt x="11799" y="71319"/>
                  </a:lnTo>
                  <a:lnTo>
                    <a:pt x="1264" y="71319"/>
                  </a:lnTo>
                  <a:lnTo>
                    <a:pt x="1264" y="60782"/>
                  </a:lnTo>
                  <a:close/>
                  <a:moveTo>
                    <a:pt x="23598" y="60782"/>
                  </a:moveTo>
                  <a:lnTo>
                    <a:pt x="23598" y="71319"/>
                  </a:lnTo>
                  <a:lnTo>
                    <a:pt x="13063" y="71319"/>
                  </a:lnTo>
                  <a:lnTo>
                    <a:pt x="13063" y="60782"/>
                  </a:lnTo>
                  <a:close/>
                  <a:moveTo>
                    <a:pt x="35908" y="60782"/>
                  </a:moveTo>
                  <a:lnTo>
                    <a:pt x="35908" y="71319"/>
                  </a:lnTo>
                  <a:lnTo>
                    <a:pt x="24861" y="71319"/>
                  </a:lnTo>
                  <a:lnTo>
                    <a:pt x="24861" y="60782"/>
                  </a:lnTo>
                  <a:close/>
                  <a:moveTo>
                    <a:pt x="47706" y="60782"/>
                  </a:moveTo>
                  <a:lnTo>
                    <a:pt x="47706" y="71319"/>
                  </a:lnTo>
                  <a:lnTo>
                    <a:pt x="37171" y="71319"/>
                  </a:lnTo>
                  <a:lnTo>
                    <a:pt x="37171" y="60782"/>
                  </a:lnTo>
                  <a:close/>
                  <a:moveTo>
                    <a:pt x="59505" y="60782"/>
                  </a:moveTo>
                  <a:lnTo>
                    <a:pt x="59505" y="71319"/>
                  </a:lnTo>
                  <a:lnTo>
                    <a:pt x="48970" y="71319"/>
                  </a:lnTo>
                  <a:lnTo>
                    <a:pt x="48970" y="60782"/>
                  </a:lnTo>
                  <a:close/>
                  <a:moveTo>
                    <a:pt x="11799" y="72583"/>
                  </a:moveTo>
                  <a:lnTo>
                    <a:pt x="11799" y="83120"/>
                  </a:lnTo>
                  <a:lnTo>
                    <a:pt x="1264" y="83120"/>
                  </a:lnTo>
                  <a:lnTo>
                    <a:pt x="1264" y="72583"/>
                  </a:lnTo>
                  <a:close/>
                  <a:moveTo>
                    <a:pt x="23598" y="72583"/>
                  </a:moveTo>
                  <a:lnTo>
                    <a:pt x="23598" y="83120"/>
                  </a:lnTo>
                  <a:lnTo>
                    <a:pt x="13063" y="83120"/>
                  </a:lnTo>
                  <a:lnTo>
                    <a:pt x="13063" y="72583"/>
                  </a:lnTo>
                  <a:close/>
                  <a:moveTo>
                    <a:pt x="35908" y="72583"/>
                  </a:moveTo>
                  <a:lnTo>
                    <a:pt x="35908" y="83120"/>
                  </a:lnTo>
                  <a:lnTo>
                    <a:pt x="24861" y="83120"/>
                  </a:lnTo>
                  <a:lnTo>
                    <a:pt x="24861" y="72583"/>
                  </a:lnTo>
                  <a:close/>
                  <a:moveTo>
                    <a:pt x="47706" y="72583"/>
                  </a:moveTo>
                  <a:lnTo>
                    <a:pt x="47706" y="83120"/>
                  </a:lnTo>
                  <a:lnTo>
                    <a:pt x="37171" y="83120"/>
                  </a:lnTo>
                  <a:lnTo>
                    <a:pt x="37171" y="72583"/>
                  </a:lnTo>
                  <a:close/>
                  <a:moveTo>
                    <a:pt x="59505" y="72583"/>
                  </a:moveTo>
                  <a:lnTo>
                    <a:pt x="59505" y="83120"/>
                  </a:lnTo>
                  <a:lnTo>
                    <a:pt x="48970" y="83120"/>
                  </a:lnTo>
                  <a:lnTo>
                    <a:pt x="48970" y="72583"/>
                  </a:lnTo>
                  <a:close/>
                  <a:moveTo>
                    <a:pt x="0" y="1"/>
                  </a:moveTo>
                  <a:lnTo>
                    <a:pt x="0" y="84383"/>
                  </a:lnTo>
                  <a:lnTo>
                    <a:pt x="60768" y="84383"/>
                  </a:lnTo>
                  <a:lnTo>
                    <a:pt x="60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8" name="Google Shape;348;p19"/>
            <p:cNvGrpSpPr/>
            <p:nvPr/>
          </p:nvGrpSpPr>
          <p:grpSpPr>
            <a:xfrm rot="10800000">
              <a:off x="7335875" y="-1763649"/>
              <a:ext cx="3515192" cy="3515145"/>
              <a:chOff x="2217185" y="277650"/>
              <a:chExt cx="1510222" cy="1510202"/>
            </a:xfrm>
          </p:grpSpPr>
          <p:sp>
            <p:nvSpPr>
              <p:cNvPr id="349" name="Google Shape;349;p19"/>
              <p:cNvSpPr/>
              <p:nvPr/>
            </p:nvSpPr>
            <p:spPr>
              <a:xfrm>
                <a:off x="2217185" y="277650"/>
                <a:ext cx="1510222" cy="1510202"/>
              </a:xfrm>
              <a:custGeom>
                <a:avLst/>
                <a:gdLst/>
                <a:ahLst/>
                <a:cxnLst/>
                <a:rect l="l" t="t" r="r" b="b"/>
                <a:pathLst>
                  <a:path w="75304" h="75303" extrusionOk="0">
                    <a:moveTo>
                      <a:pt x="37652" y="6610"/>
                    </a:moveTo>
                    <a:cubicBezTo>
                      <a:pt x="54767" y="6610"/>
                      <a:pt x="68693" y="20536"/>
                      <a:pt x="68693" y="37651"/>
                    </a:cubicBezTo>
                    <a:cubicBezTo>
                      <a:pt x="68693" y="54767"/>
                      <a:pt x="54767" y="68693"/>
                      <a:pt x="37652" y="68693"/>
                    </a:cubicBezTo>
                    <a:cubicBezTo>
                      <a:pt x="20535" y="68693"/>
                      <a:pt x="6610" y="54767"/>
                      <a:pt x="6610" y="37651"/>
                    </a:cubicBezTo>
                    <a:cubicBezTo>
                      <a:pt x="6610" y="20536"/>
                      <a:pt x="20535" y="6610"/>
                      <a:pt x="37652" y="6610"/>
                    </a:cubicBezTo>
                    <a:close/>
                    <a:moveTo>
                      <a:pt x="37652" y="0"/>
                    </a:moveTo>
                    <a:cubicBezTo>
                      <a:pt x="16890" y="0"/>
                      <a:pt x="0" y="16890"/>
                      <a:pt x="0" y="37651"/>
                    </a:cubicBezTo>
                    <a:cubicBezTo>
                      <a:pt x="0" y="58413"/>
                      <a:pt x="16890" y="75303"/>
                      <a:pt x="37652" y="75303"/>
                    </a:cubicBezTo>
                    <a:cubicBezTo>
                      <a:pt x="58412" y="75303"/>
                      <a:pt x="75303" y="58413"/>
                      <a:pt x="75303" y="37651"/>
                    </a:cubicBezTo>
                    <a:cubicBezTo>
                      <a:pt x="75303" y="16890"/>
                      <a:pt x="58412" y="0"/>
                      <a:pt x="37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>
                <a:off x="2371830" y="432294"/>
                <a:ext cx="1200913" cy="1200893"/>
              </a:xfrm>
              <a:custGeom>
                <a:avLst/>
                <a:gdLst/>
                <a:ahLst/>
                <a:cxnLst/>
                <a:rect l="l" t="t" r="r" b="b"/>
                <a:pathLst>
                  <a:path w="59881" h="59880" extrusionOk="0">
                    <a:moveTo>
                      <a:pt x="29941" y="6610"/>
                    </a:moveTo>
                    <a:lnTo>
                      <a:pt x="29941" y="6611"/>
                    </a:lnTo>
                    <a:cubicBezTo>
                      <a:pt x="42805" y="6611"/>
                      <a:pt x="53270" y="17076"/>
                      <a:pt x="53270" y="29940"/>
                    </a:cubicBezTo>
                    <a:cubicBezTo>
                      <a:pt x="53270" y="42805"/>
                      <a:pt x="42805" y="53271"/>
                      <a:pt x="29941" y="53271"/>
                    </a:cubicBezTo>
                    <a:cubicBezTo>
                      <a:pt x="17077" y="53271"/>
                      <a:pt x="6610" y="42805"/>
                      <a:pt x="6610" y="29940"/>
                    </a:cubicBezTo>
                    <a:cubicBezTo>
                      <a:pt x="6610" y="17076"/>
                      <a:pt x="17077" y="6610"/>
                      <a:pt x="29941" y="6610"/>
                    </a:cubicBezTo>
                    <a:close/>
                    <a:moveTo>
                      <a:pt x="29941" y="1"/>
                    </a:moveTo>
                    <a:cubicBezTo>
                      <a:pt x="13431" y="1"/>
                      <a:pt x="0" y="13432"/>
                      <a:pt x="0" y="29940"/>
                    </a:cubicBezTo>
                    <a:cubicBezTo>
                      <a:pt x="0" y="46449"/>
                      <a:pt x="13431" y="59880"/>
                      <a:pt x="29941" y="59880"/>
                    </a:cubicBezTo>
                    <a:cubicBezTo>
                      <a:pt x="46449" y="59880"/>
                      <a:pt x="59880" y="46449"/>
                      <a:pt x="59880" y="29940"/>
                    </a:cubicBezTo>
                    <a:cubicBezTo>
                      <a:pt x="59880" y="13432"/>
                      <a:pt x="46449" y="1"/>
                      <a:pt x="29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2526474" y="586938"/>
                <a:ext cx="891605" cy="891625"/>
              </a:xfrm>
              <a:custGeom>
                <a:avLst/>
                <a:gdLst/>
                <a:ahLst/>
                <a:cxnLst/>
                <a:rect l="l" t="t" r="r" b="b"/>
                <a:pathLst>
                  <a:path w="44458" h="44459" extrusionOk="0">
                    <a:moveTo>
                      <a:pt x="22230" y="6611"/>
                    </a:moveTo>
                    <a:cubicBezTo>
                      <a:pt x="30841" y="6611"/>
                      <a:pt x="37849" y="13617"/>
                      <a:pt x="37849" y="22229"/>
                    </a:cubicBezTo>
                    <a:cubicBezTo>
                      <a:pt x="37849" y="30842"/>
                      <a:pt x="30841" y="37848"/>
                      <a:pt x="22230" y="37848"/>
                    </a:cubicBezTo>
                    <a:cubicBezTo>
                      <a:pt x="13617" y="37848"/>
                      <a:pt x="6611" y="30842"/>
                      <a:pt x="6611" y="22229"/>
                    </a:cubicBezTo>
                    <a:cubicBezTo>
                      <a:pt x="6611" y="13617"/>
                      <a:pt x="13617" y="6611"/>
                      <a:pt x="22230" y="6611"/>
                    </a:cubicBezTo>
                    <a:close/>
                    <a:moveTo>
                      <a:pt x="22230" y="1"/>
                    </a:moveTo>
                    <a:cubicBezTo>
                      <a:pt x="9973" y="1"/>
                      <a:pt x="1" y="9972"/>
                      <a:pt x="1" y="22229"/>
                    </a:cubicBezTo>
                    <a:cubicBezTo>
                      <a:pt x="1" y="34487"/>
                      <a:pt x="9973" y="44458"/>
                      <a:pt x="22230" y="44458"/>
                    </a:cubicBezTo>
                    <a:cubicBezTo>
                      <a:pt x="34486" y="44458"/>
                      <a:pt x="44457" y="34487"/>
                      <a:pt x="44457" y="22229"/>
                    </a:cubicBezTo>
                    <a:cubicBezTo>
                      <a:pt x="44457" y="9972"/>
                      <a:pt x="34486" y="1"/>
                      <a:pt x="22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19"/>
            <p:cNvGrpSpPr/>
            <p:nvPr/>
          </p:nvGrpSpPr>
          <p:grpSpPr>
            <a:xfrm>
              <a:off x="265892" y="98659"/>
              <a:ext cx="9073608" cy="5191328"/>
              <a:chOff x="578167" y="172134"/>
              <a:chExt cx="9073608" cy="5191328"/>
            </a:xfrm>
          </p:grpSpPr>
          <p:sp>
            <p:nvSpPr>
              <p:cNvPr id="353" name="Google Shape;353;p19"/>
              <p:cNvSpPr/>
              <p:nvPr/>
            </p:nvSpPr>
            <p:spPr>
              <a:xfrm>
                <a:off x="7127009" y="4898431"/>
                <a:ext cx="1201422" cy="465031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833" extrusionOk="0">
                    <a:moveTo>
                      <a:pt x="5013" y="0"/>
                    </a:moveTo>
                    <a:cubicBezTo>
                      <a:pt x="2253" y="0"/>
                      <a:pt x="7" y="2245"/>
                      <a:pt x="7" y="5005"/>
                    </a:cubicBezTo>
                    <a:lnTo>
                      <a:pt x="7" y="7356"/>
                    </a:lnTo>
                    <a:cubicBezTo>
                      <a:pt x="1" y="7852"/>
                      <a:pt x="402" y="8258"/>
                      <a:pt x="898" y="8258"/>
                    </a:cubicBezTo>
                    <a:cubicBezTo>
                      <a:pt x="1394" y="8258"/>
                      <a:pt x="1794" y="7852"/>
                      <a:pt x="1788" y="7356"/>
                    </a:cubicBezTo>
                    <a:lnTo>
                      <a:pt x="1788" y="5005"/>
                    </a:lnTo>
                    <a:cubicBezTo>
                      <a:pt x="1788" y="3227"/>
                      <a:pt x="3234" y="1780"/>
                      <a:pt x="5013" y="1780"/>
                    </a:cubicBezTo>
                    <a:lnTo>
                      <a:pt x="5306" y="1780"/>
                    </a:lnTo>
                    <a:cubicBezTo>
                      <a:pt x="7085" y="1780"/>
                      <a:pt x="8532" y="3227"/>
                      <a:pt x="8532" y="5005"/>
                    </a:cubicBezTo>
                    <a:lnTo>
                      <a:pt x="8532" y="8826"/>
                    </a:lnTo>
                    <a:cubicBezTo>
                      <a:pt x="8532" y="11586"/>
                      <a:pt x="10777" y="13831"/>
                      <a:pt x="13536" y="13831"/>
                    </a:cubicBezTo>
                    <a:lnTo>
                      <a:pt x="13684" y="13831"/>
                    </a:lnTo>
                    <a:cubicBezTo>
                      <a:pt x="16443" y="13831"/>
                      <a:pt x="18689" y="11586"/>
                      <a:pt x="18689" y="8826"/>
                    </a:cubicBezTo>
                    <a:lnTo>
                      <a:pt x="18689" y="5005"/>
                    </a:lnTo>
                    <a:cubicBezTo>
                      <a:pt x="18689" y="3227"/>
                      <a:pt x="20135" y="1780"/>
                      <a:pt x="21914" y="1780"/>
                    </a:cubicBezTo>
                    <a:lnTo>
                      <a:pt x="22502" y="1780"/>
                    </a:lnTo>
                    <a:cubicBezTo>
                      <a:pt x="24280" y="1780"/>
                      <a:pt x="25728" y="3227"/>
                      <a:pt x="25728" y="5005"/>
                    </a:cubicBezTo>
                    <a:lnTo>
                      <a:pt x="25728" y="8826"/>
                    </a:lnTo>
                    <a:cubicBezTo>
                      <a:pt x="25728" y="11587"/>
                      <a:pt x="27973" y="13832"/>
                      <a:pt x="30732" y="13832"/>
                    </a:cubicBezTo>
                    <a:cubicBezTo>
                      <a:pt x="33492" y="13832"/>
                      <a:pt x="35737" y="11587"/>
                      <a:pt x="35737" y="8826"/>
                    </a:cubicBezTo>
                    <a:lnTo>
                      <a:pt x="35737" y="7356"/>
                    </a:lnTo>
                    <a:cubicBezTo>
                      <a:pt x="35737" y="6865"/>
                      <a:pt x="35339" y="6466"/>
                      <a:pt x="34847" y="6466"/>
                    </a:cubicBezTo>
                    <a:cubicBezTo>
                      <a:pt x="34356" y="6466"/>
                      <a:pt x="33958" y="6865"/>
                      <a:pt x="33958" y="7356"/>
                    </a:cubicBezTo>
                    <a:lnTo>
                      <a:pt x="33958" y="8826"/>
                    </a:lnTo>
                    <a:cubicBezTo>
                      <a:pt x="33958" y="10603"/>
                      <a:pt x="32511" y="12051"/>
                      <a:pt x="30732" y="12051"/>
                    </a:cubicBezTo>
                    <a:cubicBezTo>
                      <a:pt x="28955" y="12051"/>
                      <a:pt x="27507" y="10605"/>
                      <a:pt x="27507" y="8826"/>
                    </a:cubicBezTo>
                    <a:lnTo>
                      <a:pt x="27507" y="5005"/>
                    </a:lnTo>
                    <a:cubicBezTo>
                      <a:pt x="27507" y="2245"/>
                      <a:pt x="25262" y="0"/>
                      <a:pt x="22502" y="0"/>
                    </a:cubicBezTo>
                    <a:lnTo>
                      <a:pt x="21914" y="0"/>
                    </a:lnTo>
                    <a:cubicBezTo>
                      <a:pt x="19154" y="0"/>
                      <a:pt x="16909" y="2245"/>
                      <a:pt x="16909" y="5005"/>
                    </a:cubicBezTo>
                    <a:lnTo>
                      <a:pt x="16909" y="8826"/>
                    </a:lnTo>
                    <a:cubicBezTo>
                      <a:pt x="16909" y="10603"/>
                      <a:pt x="15462" y="12051"/>
                      <a:pt x="13684" y="12051"/>
                    </a:cubicBezTo>
                    <a:lnTo>
                      <a:pt x="13536" y="12051"/>
                    </a:lnTo>
                    <a:cubicBezTo>
                      <a:pt x="11759" y="12051"/>
                      <a:pt x="10311" y="10605"/>
                      <a:pt x="10311" y="8826"/>
                    </a:cubicBezTo>
                    <a:lnTo>
                      <a:pt x="10311" y="5005"/>
                    </a:lnTo>
                    <a:cubicBezTo>
                      <a:pt x="10311" y="2245"/>
                      <a:pt x="8066" y="0"/>
                      <a:pt x="5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9153587" y="3434360"/>
                <a:ext cx="498188" cy="136422"/>
              </a:xfrm>
              <a:custGeom>
                <a:avLst/>
                <a:gdLst/>
                <a:ahLst/>
                <a:cxnLst/>
                <a:rect l="l" t="t" r="r" b="b"/>
                <a:pathLst>
                  <a:path w="16634" h="4555" extrusionOk="0">
                    <a:moveTo>
                      <a:pt x="2277" y="1"/>
                    </a:moveTo>
                    <a:cubicBezTo>
                      <a:pt x="1019" y="1"/>
                      <a:pt x="0" y="1020"/>
                      <a:pt x="0" y="2278"/>
                    </a:cubicBezTo>
                    <a:cubicBezTo>
                      <a:pt x="0" y="3536"/>
                      <a:pt x="1019" y="4555"/>
                      <a:pt x="2277" y="4555"/>
                    </a:cubicBezTo>
                    <a:lnTo>
                      <a:pt x="14356" y="4555"/>
                    </a:lnTo>
                    <a:cubicBezTo>
                      <a:pt x="15613" y="4555"/>
                      <a:pt x="16633" y="3536"/>
                      <a:pt x="16633" y="2278"/>
                    </a:cubicBezTo>
                    <a:cubicBezTo>
                      <a:pt x="16633" y="1020"/>
                      <a:pt x="15613" y="1"/>
                      <a:pt x="143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 rot="-5400000">
                <a:off x="453618" y="2993519"/>
                <a:ext cx="498196" cy="249098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7428" extrusionOk="0">
                    <a:moveTo>
                      <a:pt x="7428" y="0"/>
                    </a:moveTo>
                    <a:cubicBezTo>
                      <a:pt x="3325" y="0"/>
                      <a:pt x="0" y="3326"/>
                      <a:pt x="0" y="7428"/>
                    </a:cubicBezTo>
                    <a:lnTo>
                      <a:pt x="14856" y="7428"/>
                    </a:lnTo>
                    <a:cubicBezTo>
                      <a:pt x="14856" y="3326"/>
                      <a:pt x="11530" y="0"/>
                      <a:pt x="74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5413848" y="172134"/>
                <a:ext cx="243804" cy="243751"/>
              </a:xfrm>
              <a:custGeom>
                <a:avLst/>
                <a:gdLst/>
                <a:ahLst/>
                <a:cxnLst/>
                <a:rect l="l" t="t" r="r" b="b"/>
                <a:pathLst>
                  <a:path w="6804" h="6803" extrusionOk="0">
                    <a:moveTo>
                      <a:pt x="3401" y="2054"/>
                    </a:moveTo>
                    <a:cubicBezTo>
                      <a:pt x="4145" y="2055"/>
                      <a:pt x="4748" y="2659"/>
                      <a:pt x="4749" y="3402"/>
                    </a:cubicBezTo>
                    <a:cubicBezTo>
                      <a:pt x="4748" y="3947"/>
                      <a:pt x="4420" y="4438"/>
                      <a:pt x="3917" y="4647"/>
                    </a:cubicBezTo>
                    <a:cubicBezTo>
                      <a:pt x="3750" y="4716"/>
                      <a:pt x="3575" y="4749"/>
                      <a:pt x="3401" y="4749"/>
                    </a:cubicBezTo>
                    <a:cubicBezTo>
                      <a:pt x="3051" y="4749"/>
                      <a:pt x="2706" y="4612"/>
                      <a:pt x="2448" y="4354"/>
                    </a:cubicBezTo>
                    <a:cubicBezTo>
                      <a:pt x="2063" y="3969"/>
                      <a:pt x="1948" y="3390"/>
                      <a:pt x="2157" y="2887"/>
                    </a:cubicBezTo>
                    <a:cubicBezTo>
                      <a:pt x="2365" y="2383"/>
                      <a:pt x="2856" y="2054"/>
                      <a:pt x="3401" y="2054"/>
                    </a:cubicBezTo>
                    <a:close/>
                    <a:moveTo>
                      <a:pt x="3401" y="0"/>
                    </a:moveTo>
                    <a:cubicBezTo>
                      <a:pt x="1527" y="0"/>
                      <a:pt x="1" y="1526"/>
                      <a:pt x="1" y="3402"/>
                    </a:cubicBezTo>
                    <a:cubicBezTo>
                      <a:pt x="1" y="5278"/>
                      <a:pt x="1527" y="6803"/>
                      <a:pt x="3401" y="6803"/>
                    </a:cubicBezTo>
                    <a:cubicBezTo>
                      <a:pt x="5277" y="6803"/>
                      <a:pt x="6803" y="5278"/>
                      <a:pt x="6803" y="3402"/>
                    </a:cubicBezTo>
                    <a:cubicBezTo>
                      <a:pt x="6803" y="1526"/>
                      <a:pt x="5277" y="0"/>
                      <a:pt x="3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 rot="-1799685">
                <a:off x="695971" y="414023"/>
                <a:ext cx="333602" cy="284637"/>
              </a:xfrm>
              <a:custGeom>
                <a:avLst/>
                <a:gdLst/>
                <a:ahLst/>
                <a:cxnLst/>
                <a:rect l="l" t="t" r="r" b="b"/>
                <a:pathLst>
                  <a:path w="21822" h="18619" extrusionOk="0">
                    <a:moveTo>
                      <a:pt x="10911" y="0"/>
                    </a:moveTo>
                    <a:cubicBezTo>
                      <a:pt x="10347" y="0"/>
                      <a:pt x="9783" y="280"/>
                      <a:pt x="9460" y="838"/>
                    </a:cubicBezTo>
                    <a:lnTo>
                      <a:pt x="647" y="16104"/>
                    </a:lnTo>
                    <a:cubicBezTo>
                      <a:pt x="0" y="17221"/>
                      <a:pt x="807" y="18618"/>
                      <a:pt x="2097" y="18618"/>
                    </a:cubicBezTo>
                    <a:lnTo>
                      <a:pt x="19725" y="18618"/>
                    </a:lnTo>
                    <a:cubicBezTo>
                      <a:pt x="21015" y="18618"/>
                      <a:pt x="21822" y="17221"/>
                      <a:pt x="21176" y="16104"/>
                    </a:cubicBezTo>
                    <a:lnTo>
                      <a:pt x="12362" y="838"/>
                    </a:lnTo>
                    <a:cubicBezTo>
                      <a:pt x="12040" y="280"/>
                      <a:pt x="11475" y="0"/>
                      <a:pt x="109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3603350" y="4819700"/>
                <a:ext cx="199200" cy="1992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9" name="Google Shape;359;p19"/>
          <p:cNvSpPr txBox="1">
            <a:spLocks noGrp="1"/>
          </p:cNvSpPr>
          <p:nvPr>
            <p:ph type="title"/>
          </p:nvPr>
        </p:nvSpPr>
        <p:spPr>
          <a:xfrm>
            <a:off x="1624275" y="539500"/>
            <a:ext cx="58953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title" idx="2"/>
          </p:nvPr>
        </p:nvSpPr>
        <p:spPr>
          <a:xfrm>
            <a:off x="1004700" y="1781125"/>
            <a:ext cx="18006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1" name="Google Shape;361;p19"/>
          <p:cNvSpPr txBox="1">
            <a:spLocks noGrp="1"/>
          </p:cNvSpPr>
          <p:nvPr>
            <p:ph type="subTitle" idx="1"/>
          </p:nvPr>
        </p:nvSpPr>
        <p:spPr>
          <a:xfrm>
            <a:off x="1004700" y="3034725"/>
            <a:ext cx="18006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19"/>
          <p:cNvSpPr txBox="1">
            <a:spLocks noGrp="1"/>
          </p:cNvSpPr>
          <p:nvPr>
            <p:ph type="title" idx="3"/>
          </p:nvPr>
        </p:nvSpPr>
        <p:spPr>
          <a:xfrm>
            <a:off x="6338700" y="1785849"/>
            <a:ext cx="18006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3" name="Google Shape;363;p19"/>
          <p:cNvSpPr txBox="1">
            <a:spLocks noGrp="1"/>
          </p:cNvSpPr>
          <p:nvPr>
            <p:ph type="subTitle" idx="4"/>
          </p:nvPr>
        </p:nvSpPr>
        <p:spPr>
          <a:xfrm>
            <a:off x="3671700" y="2661425"/>
            <a:ext cx="18006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19"/>
          <p:cNvSpPr txBox="1">
            <a:spLocks noGrp="1"/>
          </p:cNvSpPr>
          <p:nvPr>
            <p:ph type="title" idx="5"/>
          </p:nvPr>
        </p:nvSpPr>
        <p:spPr>
          <a:xfrm>
            <a:off x="3671700" y="1414050"/>
            <a:ext cx="18006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6"/>
          </p:nvPr>
        </p:nvSpPr>
        <p:spPr>
          <a:xfrm>
            <a:off x="6338700" y="3034725"/>
            <a:ext cx="18006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20"/>
          <p:cNvGrpSpPr/>
          <p:nvPr/>
        </p:nvGrpSpPr>
        <p:grpSpPr>
          <a:xfrm>
            <a:off x="-2063187" y="-2084099"/>
            <a:ext cx="11417947" cy="8262299"/>
            <a:chOff x="-2063187" y="-2084099"/>
            <a:chExt cx="11417947" cy="8262299"/>
          </a:xfrm>
        </p:grpSpPr>
        <p:grpSp>
          <p:nvGrpSpPr>
            <p:cNvPr id="368" name="Google Shape;368;p20"/>
            <p:cNvGrpSpPr/>
            <p:nvPr/>
          </p:nvGrpSpPr>
          <p:grpSpPr>
            <a:xfrm rot="10800000">
              <a:off x="-493041" y="-72718"/>
              <a:ext cx="9637029" cy="6250918"/>
              <a:chOff x="-82758" y="-960868"/>
              <a:chExt cx="9637029" cy="6250918"/>
            </a:xfrm>
          </p:grpSpPr>
          <p:grpSp>
            <p:nvGrpSpPr>
              <p:cNvPr id="369" name="Google Shape;369;p20"/>
              <p:cNvGrpSpPr/>
              <p:nvPr/>
            </p:nvGrpSpPr>
            <p:grpSpPr>
              <a:xfrm rot="10800000">
                <a:off x="-82758" y="-960868"/>
                <a:ext cx="1070600" cy="1370400"/>
                <a:chOff x="454400" y="1282425"/>
                <a:chExt cx="1070600" cy="1370400"/>
              </a:xfrm>
            </p:grpSpPr>
            <p:sp>
              <p:nvSpPr>
                <p:cNvPr id="370" name="Google Shape;370;p20"/>
                <p:cNvSpPr/>
                <p:nvPr/>
              </p:nvSpPr>
              <p:spPr>
                <a:xfrm>
                  <a:off x="1346200" y="2474025"/>
                  <a:ext cx="178800" cy="17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2" h="7152" extrusionOk="0">
                      <a:moveTo>
                        <a:pt x="7151" y="1"/>
                      </a:moveTo>
                      <a:lnTo>
                        <a:pt x="1" y="7151"/>
                      </a:lnTo>
                      <a:lnTo>
                        <a:pt x="3354" y="7151"/>
                      </a:lnTo>
                      <a:cubicBezTo>
                        <a:pt x="5450" y="7151"/>
                        <a:pt x="7151" y="5450"/>
                        <a:pt x="7151" y="3353"/>
                      </a:cubicBezTo>
                      <a:lnTo>
                        <a:pt x="71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0"/>
                <p:cNvSpPr/>
                <p:nvPr/>
              </p:nvSpPr>
              <p:spPr>
                <a:xfrm>
                  <a:off x="969800" y="2097600"/>
                  <a:ext cx="555200" cy="5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8" h="22209" extrusionOk="0">
                      <a:moveTo>
                        <a:pt x="22207" y="1"/>
                      </a:moveTo>
                      <a:lnTo>
                        <a:pt x="0" y="22208"/>
                      </a:lnTo>
                      <a:lnTo>
                        <a:pt x="7371" y="22208"/>
                      </a:lnTo>
                      <a:lnTo>
                        <a:pt x="22207" y="7369"/>
                      </a:lnTo>
                      <a:lnTo>
                        <a:pt x="22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20"/>
                <p:cNvSpPr/>
                <p:nvPr/>
              </p:nvSpPr>
              <p:spPr>
                <a:xfrm>
                  <a:off x="578825" y="1706650"/>
                  <a:ext cx="946175" cy="9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7" h="37847" extrusionOk="0">
                      <a:moveTo>
                        <a:pt x="37846" y="0"/>
                      </a:moveTo>
                      <a:lnTo>
                        <a:pt x="0" y="37846"/>
                      </a:lnTo>
                      <a:lnTo>
                        <a:pt x="7372" y="37846"/>
                      </a:lnTo>
                      <a:lnTo>
                        <a:pt x="37846" y="7373"/>
                      </a:lnTo>
                      <a:lnTo>
                        <a:pt x="3784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20"/>
                <p:cNvSpPr/>
                <p:nvPr/>
              </p:nvSpPr>
              <p:spPr>
                <a:xfrm>
                  <a:off x="454450" y="1330275"/>
                  <a:ext cx="1070550" cy="125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22" h="50193" extrusionOk="0">
                      <a:moveTo>
                        <a:pt x="42821" y="0"/>
                      </a:moveTo>
                      <a:lnTo>
                        <a:pt x="0" y="42825"/>
                      </a:lnTo>
                      <a:lnTo>
                        <a:pt x="0" y="50193"/>
                      </a:lnTo>
                      <a:lnTo>
                        <a:pt x="42821" y="7371"/>
                      </a:lnTo>
                      <a:lnTo>
                        <a:pt x="428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20"/>
                <p:cNvSpPr/>
                <p:nvPr/>
              </p:nvSpPr>
              <p:spPr>
                <a:xfrm>
                  <a:off x="454450" y="1282425"/>
                  <a:ext cx="926250" cy="9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50" h="37051" extrusionOk="0">
                      <a:moveTo>
                        <a:pt x="29677" y="0"/>
                      </a:moveTo>
                      <a:lnTo>
                        <a:pt x="0" y="29679"/>
                      </a:lnTo>
                      <a:lnTo>
                        <a:pt x="0" y="37050"/>
                      </a:lnTo>
                      <a:lnTo>
                        <a:pt x="3705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20"/>
                <p:cNvSpPr/>
                <p:nvPr/>
              </p:nvSpPr>
              <p:spPr>
                <a:xfrm>
                  <a:off x="454450" y="1282425"/>
                  <a:ext cx="549750" cy="5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90" h="21996" extrusionOk="0">
                      <a:moveTo>
                        <a:pt x="14618" y="0"/>
                      </a:moveTo>
                      <a:lnTo>
                        <a:pt x="0" y="14624"/>
                      </a:lnTo>
                      <a:lnTo>
                        <a:pt x="0" y="21995"/>
                      </a:lnTo>
                      <a:lnTo>
                        <a:pt x="2199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20"/>
                <p:cNvSpPr/>
                <p:nvPr/>
              </p:nvSpPr>
              <p:spPr>
                <a:xfrm>
                  <a:off x="454400" y="1282475"/>
                  <a:ext cx="173400" cy="17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6" h="6934" extrusionOk="0">
                      <a:moveTo>
                        <a:pt x="3797" y="0"/>
                      </a:moveTo>
                      <a:cubicBezTo>
                        <a:pt x="1700" y="0"/>
                        <a:pt x="0" y="1700"/>
                        <a:pt x="2" y="3798"/>
                      </a:cubicBezTo>
                      <a:lnTo>
                        <a:pt x="2" y="6933"/>
                      </a:lnTo>
                      <a:lnTo>
                        <a:pt x="6935" y="0"/>
                      </a:lnTo>
                      <a:lnTo>
                        <a:pt x="3800" y="0"/>
                      </a:lnTo>
                      <a:cubicBezTo>
                        <a:pt x="3799" y="0"/>
                        <a:pt x="3798" y="0"/>
                        <a:pt x="37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7" name="Google Shape;377;p20"/>
              <p:cNvGrpSpPr/>
              <p:nvPr/>
            </p:nvGrpSpPr>
            <p:grpSpPr>
              <a:xfrm>
                <a:off x="262275" y="165772"/>
                <a:ext cx="9291996" cy="5124278"/>
                <a:chOff x="574550" y="239247"/>
                <a:chExt cx="9291996" cy="5124278"/>
              </a:xfrm>
            </p:grpSpPr>
            <p:sp>
              <p:nvSpPr>
                <p:cNvPr id="378" name="Google Shape;378;p20"/>
                <p:cNvSpPr/>
                <p:nvPr/>
              </p:nvSpPr>
              <p:spPr>
                <a:xfrm>
                  <a:off x="9120525" y="2449397"/>
                  <a:ext cx="498188" cy="136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4" h="4555" extrusionOk="0">
                      <a:moveTo>
                        <a:pt x="2277" y="1"/>
                      </a:moveTo>
                      <a:cubicBezTo>
                        <a:pt x="1019" y="1"/>
                        <a:pt x="0" y="1020"/>
                        <a:pt x="0" y="2278"/>
                      </a:cubicBezTo>
                      <a:cubicBezTo>
                        <a:pt x="0" y="3536"/>
                        <a:pt x="1019" y="4555"/>
                        <a:pt x="2277" y="4555"/>
                      </a:cubicBezTo>
                      <a:lnTo>
                        <a:pt x="14356" y="4555"/>
                      </a:lnTo>
                      <a:cubicBezTo>
                        <a:pt x="15613" y="4555"/>
                        <a:pt x="16633" y="3536"/>
                        <a:pt x="16633" y="2278"/>
                      </a:cubicBezTo>
                      <a:cubicBezTo>
                        <a:pt x="16633" y="1020"/>
                        <a:pt x="15613" y="1"/>
                        <a:pt x="1435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20"/>
                <p:cNvSpPr/>
                <p:nvPr/>
              </p:nvSpPr>
              <p:spPr>
                <a:xfrm>
                  <a:off x="5216273" y="239247"/>
                  <a:ext cx="243804" cy="243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4" h="6803" extrusionOk="0">
                      <a:moveTo>
                        <a:pt x="3401" y="2054"/>
                      </a:moveTo>
                      <a:cubicBezTo>
                        <a:pt x="4145" y="2055"/>
                        <a:pt x="4748" y="2659"/>
                        <a:pt x="4749" y="3402"/>
                      </a:cubicBezTo>
                      <a:cubicBezTo>
                        <a:pt x="4748" y="3947"/>
                        <a:pt x="4420" y="4438"/>
                        <a:pt x="3917" y="4647"/>
                      </a:cubicBezTo>
                      <a:cubicBezTo>
                        <a:pt x="3750" y="4716"/>
                        <a:pt x="3575" y="4749"/>
                        <a:pt x="3401" y="4749"/>
                      </a:cubicBezTo>
                      <a:cubicBezTo>
                        <a:pt x="3051" y="4749"/>
                        <a:pt x="2706" y="4612"/>
                        <a:pt x="2448" y="4354"/>
                      </a:cubicBezTo>
                      <a:cubicBezTo>
                        <a:pt x="2063" y="3969"/>
                        <a:pt x="1948" y="3390"/>
                        <a:pt x="2157" y="2887"/>
                      </a:cubicBezTo>
                      <a:cubicBezTo>
                        <a:pt x="2365" y="2383"/>
                        <a:pt x="2856" y="2054"/>
                        <a:pt x="3401" y="2054"/>
                      </a:cubicBezTo>
                      <a:close/>
                      <a:moveTo>
                        <a:pt x="3401" y="0"/>
                      </a:moveTo>
                      <a:cubicBezTo>
                        <a:pt x="1527" y="0"/>
                        <a:pt x="1" y="1526"/>
                        <a:pt x="1" y="3402"/>
                      </a:cubicBezTo>
                      <a:cubicBezTo>
                        <a:pt x="1" y="5278"/>
                        <a:pt x="1527" y="6803"/>
                        <a:pt x="3401" y="6803"/>
                      </a:cubicBezTo>
                      <a:cubicBezTo>
                        <a:pt x="5277" y="6803"/>
                        <a:pt x="6803" y="5278"/>
                        <a:pt x="6803" y="3402"/>
                      </a:cubicBezTo>
                      <a:cubicBezTo>
                        <a:pt x="6803" y="1526"/>
                        <a:pt x="5277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20"/>
                <p:cNvSpPr/>
                <p:nvPr/>
              </p:nvSpPr>
              <p:spPr>
                <a:xfrm rot="10800000">
                  <a:off x="8872676" y="239253"/>
                  <a:ext cx="993871" cy="354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92" h="11187" extrusionOk="0">
                      <a:moveTo>
                        <a:pt x="25798" y="2457"/>
                      </a:moveTo>
                      <a:cubicBezTo>
                        <a:pt x="27530" y="2457"/>
                        <a:pt x="28935" y="3861"/>
                        <a:pt x="28935" y="5594"/>
                      </a:cubicBezTo>
                      <a:cubicBezTo>
                        <a:pt x="28935" y="7326"/>
                        <a:pt x="27530" y="8731"/>
                        <a:pt x="25798" y="8731"/>
                      </a:cubicBezTo>
                      <a:lnTo>
                        <a:pt x="5594" y="8731"/>
                      </a:lnTo>
                      <a:cubicBezTo>
                        <a:pt x="3861" y="8731"/>
                        <a:pt x="2456" y="7326"/>
                        <a:pt x="2456" y="5594"/>
                      </a:cubicBezTo>
                      <a:cubicBezTo>
                        <a:pt x="2456" y="3861"/>
                        <a:pt x="3861" y="2457"/>
                        <a:pt x="5594" y="2457"/>
                      </a:cubicBezTo>
                      <a:close/>
                      <a:moveTo>
                        <a:pt x="5594" y="1"/>
                      </a:moveTo>
                      <a:cubicBezTo>
                        <a:pt x="2510" y="1"/>
                        <a:pt x="0" y="2510"/>
                        <a:pt x="0" y="5594"/>
                      </a:cubicBezTo>
                      <a:cubicBezTo>
                        <a:pt x="0" y="8678"/>
                        <a:pt x="2510" y="11186"/>
                        <a:pt x="5594" y="11186"/>
                      </a:cubicBezTo>
                      <a:lnTo>
                        <a:pt x="25798" y="11186"/>
                      </a:lnTo>
                      <a:cubicBezTo>
                        <a:pt x="28882" y="11186"/>
                        <a:pt x="31392" y="8678"/>
                        <a:pt x="31392" y="5594"/>
                      </a:cubicBezTo>
                      <a:cubicBezTo>
                        <a:pt x="31392" y="2510"/>
                        <a:pt x="28882" y="1"/>
                        <a:pt x="2579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20"/>
                <p:cNvSpPr/>
                <p:nvPr/>
              </p:nvSpPr>
              <p:spPr>
                <a:xfrm>
                  <a:off x="574550" y="3674250"/>
                  <a:ext cx="199200" cy="1992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20"/>
                <p:cNvSpPr/>
                <p:nvPr/>
              </p:nvSpPr>
              <p:spPr>
                <a:xfrm rot="-10799744">
                  <a:off x="5575421" y="4898449"/>
                  <a:ext cx="1201422" cy="46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38" h="13833" extrusionOk="0">
                      <a:moveTo>
                        <a:pt x="5013" y="0"/>
                      </a:moveTo>
                      <a:cubicBezTo>
                        <a:pt x="2253" y="0"/>
                        <a:pt x="7" y="2245"/>
                        <a:pt x="7" y="5005"/>
                      </a:cubicBezTo>
                      <a:lnTo>
                        <a:pt x="7" y="7356"/>
                      </a:lnTo>
                      <a:cubicBezTo>
                        <a:pt x="1" y="7852"/>
                        <a:pt x="402" y="8258"/>
                        <a:pt x="898" y="8258"/>
                      </a:cubicBezTo>
                      <a:cubicBezTo>
                        <a:pt x="1394" y="8258"/>
                        <a:pt x="1794" y="7852"/>
                        <a:pt x="1788" y="7356"/>
                      </a:cubicBezTo>
                      <a:lnTo>
                        <a:pt x="1788" y="5005"/>
                      </a:lnTo>
                      <a:cubicBezTo>
                        <a:pt x="1788" y="3227"/>
                        <a:pt x="3234" y="1780"/>
                        <a:pt x="5013" y="1780"/>
                      </a:cubicBezTo>
                      <a:lnTo>
                        <a:pt x="5306" y="1780"/>
                      </a:lnTo>
                      <a:cubicBezTo>
                        <a:pt x="7085" y="1780"/>
                        <a:pt x="8532" y="3227"/>
                        <a:pt x="8532" y="5005"/>
                      </a:cubicBezTo>
                      <a:lnTo>
                        <a:pt x="8532" y="8826"/>
                      </a:lnTo>
                      <a:cubicBezTo>
                        <a:pt x="8532" y="11586"/>
                        <a:pt x="10777" y="13831"/>
                        <a:pt x="13536" y="13831"/>
                      </a:cubicBezTo>
                      <a:lnTo>
                        <a:pt x="13684" y="13831"/>
                      </a:lnTo>
                      <a:cubicBezTo>
                        <a:pt x="16443" y="13831"/>
                        <a:pt x="18689" y="11586"/>
                        <a:pt x="18689" y="8826"/>
                      </a:cubicBezTo>
                      <a:lnTo>
                        <a:pt x="18689" y="5005"/>
                      </a:lnTo>
                      <a:cubicBezTo>
                        <a:pt x="18689" y="3227"/>
                        <a:pt x="20135" y="1780"/>
                        <a:pt x="21914" y="1780"/>
                      </a:cubicBezTo>
                      <a:lnTo>
                        <a:pt x="22502" y="1780"/>
                      </a:lnTo>
                      <a:cubicBezTo>
                        <a:pt x="24280" y="1780"/>
                        <a:pt x="25728" y="3227"/>
                        <a:pt x="25728" y="5005"/>
                      </a:cubicBezTo>
                      <a:lnTo>
                        <a:pt x="25728" y="8826"/>
                      </a:lnTo>
                      <a:cubicBezTo>
                        <a:pt x="25728" y="11587"/>
                        <a:pt x="27973" y="13832"/>
                        <a:pt x="30732" y="13832"/>
                      </a:cubicBezTo>
                      <a:cubicBezTo>
                        <a:pt x="33492" y="13832"/>
                        <a:pt x="35737" y="11587"/>
                        <a:pt x="35737" y="8826"/>
                      </a:cubicBezTo>
                      <a:lnTo>
                        <a:pt x="35737" y="7356"/>
                      </a:lnTo>
                      <a:cubicBezTo>
                        <a:pt x="35737" y="6865"/>
                        <a:pt x="35339" y="6466"/>
                        <a:pt x="34847" y="6466"/>
                      </a:cubicBezTo>
                      <a:cubicBezTo>
                        <a:pt x="34356" y="6466"/>
                        <a:pt x="33958" y="6865"/>
                        <a:pt x="33958" y="7356"/>
                      </a:cubicBezTo>
                      <a:lnTo>
                        <a:pt x="33958" y="8826"/>
                      </a:lnTo>
                      <a:cubicBezTo>
                        <a:pt x="33958" y="10603"/>
                        <a:pt x="32511" y="12051"/>
                        <a:pt x="30732" y="12051"/>
                      </a:cubicBezTo>
                      <a:cubicBezTo>
                        <a:pt x="28955" y="12051"/>
                        <a:pt x="27507" y="10605"/>
                        <a:pt x="27507" y="8826"/>
                      </a:cubicBezTo>
                      <a:lnTo>
                        <a:pt x="27507" y="5005"/>
                      </a:lnTo>
                      <a:cubicBezTo>
                        <a:pt x="27507" y="2245"/>
                        <a:pt x="25262" y="0"/>
                        <a:pt x="22502" y="0"/>
                      </a:cubicBezTo>
                      <a:lnTo>
                        <a:pt x="21914" y="0"/>
                      </a:lnTo>
                      <a:cubicBezTo>
                        <a:pt x="19154" y="0"/>
                        <a:pt x="16909" y="2245"/>
                        <a:pt x="16909" y="5005"/>
                      </a:cubicBezTo>
                      <a:lnTo>
                        <a:pt x="16909" y="8826"/>
                      </a:lnTo>
                      <a:cubicBezTo>
                        <a:pt x="16909" y="10603"/>
                        <a:pt x="15462" y="12051"/>
                        <a:pt x="13684" y="12051"/>
                      </a:cubicBezTo>
                      <a:lnTo>
                        <a:pt x="13536" y="12051"/>
                      </a:lnTo>
                      <a:cubicBezTo>
                        <a:pt x="11759" y="12051"/>
                        <a:pt x="10311" y="10605"/>
                        <a:pt x="10311" y="8826"/>
                      </a:cubicBezTo>
                      <a:lnTo>
                        <a:pt x="10311" y="5005"/>
                      </a:lnTo>
                      <a:cubicBezTo>
                        <a:pt x="10311" y="2245"/>
                        <a:pt x="8066" y="0"/>
                        <a:pt x="53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83" name="Google Shape;383;p20"/>
            <p:cNvSpPr/>
            <p:nvPr/>
          </p:nvSpPr>
          <p:spPr>
            <a:xfrm rot="-5400000">
              <a:off x="7705300" y="-799057"/>
              <a:ext cx="1381105" cy="1917815"/>
            </a:xfrm>
            <a:custGeom>
              <a:avLst/>
              <a:gdLst/>
              <a:ahLst/>
              <a:cxnLst/>
              <a:rect l="l" t="t" r="r" b="b"/>
              <a:pathLst>
                <a:path w="60768" h="84383" extrusionOk="0">
                  <a:moveTo>
                    <a:pt x="59505" y="1265"/>
                  </a:moveTo>
                  <a:lnTo>
                    <a:pt x="59505" y="11801"/>
                  </a:lnTo>
                  <a:lnTo>
                    <a:pt x="48970" y="11801"/>
                  </a:lnTo>
                  <a:lnTo>
                    <a:pt x="48970" y="1265"/>
                  </a:lnTo>
                  <a:close/>
                  <a:moveTo>
                    <a:pt x="11799" y="1265"/>
                  </a:moveTo>
                  <a:lnTo>
                    <a:pt x="11799" y="11802"/>
                  </a:lnTo>
                  <a:lnTo>
                    <a:pt x="1264" y="11802"/>
                  </a:lnTo>
                  <a:lnTo>
                    <a:pt x="1264" y="1265"/>
                  </a:lnTo>
                  <a:close/>
                  <a:moveTo>
                    <a:pt x="23598" y="1265"/>
                  </a:moveTo>
                  <a:lnTo>
                    <a:pt x="23598" y="11802"/>
                  </a:lnTo>
                  <a:lnTo>
                    <a:pt x="13063" y="11802"/>
                  </a:lnTo>
                  <a:lnTo>
                    <a:pt x="13063" y="1265"/>
                  </a:lnTo>
                  <a:close/>
                  <a:moveTo>
                    <a:pt x="35908" y="1265"/>
                  </a:moveTo>
                  <a:lnTo>
                    <a:pt x="35908" y="11802"/>
                  </a:lnTo>
                  <a:lnTo>
                    <a:pt x="24861" y="11802"/>
                  </a:lnTo>
                  <a:lnTo>
                    <a:pt x="24861" y="1265"/>
                  </a:lnTo>
                  <a:close/>
                  <a:moveTo>
                    <a:pt x="47706" y="1265"/>
                  </a:moveTo>
                  <a:lnTo>
                    <a:pt x="47706" y="11802"/>
                  </a:lnTo>
                  <a:lnTo>
                    <a:pt x="37171" y="11802"/>
                  </a:lnTo>
                  <a:lnTo>
                    <a:pt x="37171" y="1265"/>
                  </a:lnTo>
                  <a:close/>
                  <a:moveTo>
                    <a:pt x="11799" y="13065"/>
                  </a:moveTo>
                  <a:lnTo>
                    <a:pt x="11799" y="23602"/>
                  </a:lnTo>
                  <a:lnTo>
                    <a:pt x="1264" y="23602"/>
                  </a:lnTo>
                  <a:lnTo>
                    <a:pt x="1264" y="13065"/>
                  </a:lnTo>
                  <a:close/>
                  <a:moveTo>
                    <a:pt x="23598" y="13065"/>
                  </a:moveTo>
                  <a:lnTo>
                    <a:pt x="23598" y="23602"/>
                  </a:lnTo>
                  <a:lnTo>
                    <a:pt x="13063" y="23602"/>
                  </a:lnTo>
                  <a:lnTo>
                    <a:pt x="13063" y="13065"/>
                  </a:lnTo>
                  <a:close/>
                  <a:moveTo>
                    <a:pt x="35908" y="13065"/>
                  </a:moveTo>
                  <a:lnTo>
                    <a:pt x="35908" y="23602"/>
                  </a:lnTo>
                  <a:lnTo>
                    <a:pt x="24861" y="23602"/>
                  </a:lnTo>
                  <a:lnTo>
                    <a:pt x="24861" y="13065"/>
                  </a:lnTo>
                  <a:close/>
                  <a:moveTo>
                    <a:pt x="47706" y="13065"/>
                  </a:moveTo>
                  <a:lnTo>
                    <a:pt x="47706" y="23602"/>
                  </a:lnTo>
                  <a:lnTo>
                    <a:pt x="37171" y="23602"/>
                  </a:lnTo>
                  <a:lnTo>
                    <a:pt x="37171" y="13065"/>
                  </a:lnTo>
                  <a:close/>
                  <a:moveTo>
                    <a:pt x="59505" y="13065"/>
                  </a:moveTo>
                  <a:lnTo>
                    <a:pt x="59505" y="23602"/>
                  </a:lnTo>
                  <a:lnTo>
                    <a:pt x="48970" y="23602"/>
                  </a:lnTo>
                  <a:lnTo>
                    <a:pt x="48970" y="13065"/>
                  </a:lnTo>
                  <a:close/>
                  <a:moveTo>
                    <a:pt x="11799" y="24866"/>
                  </a:moveTo>
                  <a:lnTo>
                    <a:pt x="11799" y="35403"/>
                  </a:lnTo>
                  <a:lnTo>
                    <a:pt x="1264" y="35403"/>
                  </a:lnTo>
                  <a:lnTo>
                    <a:pt x="1264" y="24866"/>
                  </a:lnTo>
                  <a:close/>
                  <a:moveTo>
                    <a:pt x="23598" y="24866"/>
                  </a:moveTo>
                  <a:lnTo>
                    <a:pt x="23598" y="35403"/>
                  </a:lnTo>
                  <a:lnTo>
                    <a:pt x="13063" y="35403"/>
                  </a:lnTo>
                  <a:lnTo>
                    <a:pt x="13063" y="24866"/>
                  </a:lnTo>
                  <a:close/>
                  <a:moveTo>
                    <a:pt x="35908" y="24866"/>
                  </a:moveTo>
                  <a:lnTo>
                    <a:pt x="35908" y="35403"/>
                  </a:lnTo>
                  <a:lnTo>
                    <a:pt x="24861" y="35403"/>
                  </a:lnTo>
                  <a:lnTo>
                    <a:pt x="24861" y="24866"/>
                  </a:lnTo>
                  <a:close/>
                  <a:moveTo>
                    <a:pt x="47706" y="24866"/>
                  </a:moveTo>
                  <a:lnTo>
                    <a:pt x="47706" y="35403"/>
                  </a:lnTo>
                  <a:lnTo>
                    <a:pt x="37171" y="35403"/>
                  </a:lnTo>
                  <a:lnTo>
                    <a:pt x="37171" y="24866"/>
                  </a:lnTo>
                  <a:close/>
                  <a:moveTo>
                    <a:pt x="59505" y="24866"/>
                  </a:moveTo>
                  <a:lnTo>
                    <a:pt x="59505" y="35403"/>
                  </a:lnTo>
                  <a:lnTo>
                    <a:pt x="48970" y="35403"/>
                  </a:lnTo>
                  <a:lnTo>
                    <a:pt x="48970" y="24866"/>
                  </a:lnTo>
                  <a:close/>
                  <a:moveTo>
                    <a:pt x="23598" y="36667"/>
                  </a:moveTo>
                  <a:lnTo>
                    <a:pt x="23598" y="47716"/>
                  </a:lnTo>
                  <a:lnTo>
                    <a:pt x="13063" y="47716"/>
                  </a:lnTo>
                  <a:lnTo>
                    <a:pt x="13063" y="36667"/>
                  </a:lnTo>
                  <a:close/>
                  <a:moveTo>
                    <a:pt x="35908" y="36667"/>
                  </a:moveTo>
                  <a:lnTo>
                    <a:pt x="35908" y="47716"/>
                  </a:lnTo>
                  <a:lnTo>
                    <a:pt x="24861" y="47716"/>
                  </a:lnTo>
                  <a:lnTo>
                    <a:pt x="24861" y="36667"/>
                  </a:lnTo>
                  <a:close/>
                  <a:moveTo>
                    <a:pt x="11799" y="36667"/>
                  </a:moveTo>
                  <a:lnTo>
                    <a:pt x="11799" y="47718"/>
                  </a:lnTo>
                  <a:lnTo>
                    <a:pt x="1264" y="47718"/>
                  </a:lnTo>
                  <a:lnTo>
                    <a:pt x="1264" y="36667"/>
                  </a:lnTo>
                  <a:close/>
                  <a:moveTo>
                    <a:pt x="47706" y="36667"/>
                  </a:moveTo>
                  <a:lnTo>
                    <a:pt x="47706" y="47718"/>
                  </a:lnTo>
                  <a:lnTo>
                    <a:pt x="37171" y="47718"/>
                  </a:lnTo>
                  <a:lnTo>
                    <a:pt x="37171" y="36667"/>
                  </a:lnTo>
                  <a:close/>
                  <a:moveTo>
                    <a:pt x="59505" y="36667"/>
                  </a:moveTo>
                  <a:lnTo>
                    <a:pt x="59505" y="47718"/>
                  </a:lnTo>
                  <a:lnTo>
                    <a:pt x="48970" y="47718"/>
                  </a:lnTo>
                  <a:lnTo>
                    <a:pt x="48970" y="36667"/>
                  </a:lnTo>
                  <a:close/>
                  <a:moveTo>
                    <a:pt x="11799" y="48980"/>
                  </a:moveTo>
                  <a:lnTo>
                    <a:pt x="11799" y="59518"/>
                  </a:lnTo>
                  <a:lnTo>
                    <a:pt x="1264" y="59518"/>
                  </a:lnTo>
                  <a:lnTo>
                    <a:pt x="1264" y="48980"/>
                  </a:lnTo>
                  <a:close/>
                  <a:moveTo>
                    <a:pt x="23598" y="48980"/>
                  </a:moveTo>
                  <a:lnTo>
                    <a:pt x="23598" y="59518"/>
                  </a:lnTo>
                  <a:lnTo>
                    <a:pt x="13063" y="59518"/>
                  </a:lnTo>
                  <a:lnTo>
                    <a:pt x="13063" y="48980"/>
                  </a:lnTo>
                  <a:close/>
                  <a:moveTo>
                    <a:pt x="35908" y="48980"/>
                  </a:moveTo>
                  <a:lnTo>
                    <a:pt x="35908" y="59518"/>
                  </a:lnTo>
                  <a:lnTo>
                    <a:pt x="24861" y="59518"/>
                  </a:lnTo>
                  <a:lnTo>
                    <a:pt x="24861" y="48980"/>
                  </a:lnTo>
                  <a:close/>
                  <a:moveTo>
                    <a:pt x="47706" y="48980"/>
                  </a:moveTo>
                  <a:lnTo>
                    <a:pt x="47706" y="59518"/>
                  </a:lnTo>
                  <a:lnTo>
                    <a:pt x="37171" y="59518"/>
                  </a:lnTo>
                  <a:lnTo>
                    <a:pt x="37171" y="48980"/>
                  </a:lnTo>
                  <a:close/>
                  <a:moveTo>
                    <a:pt x="59505" y="48980"/>
                  </a:moveTo>
                  <a:lnTo>
                    <a:pt x="59505" y="59518"/>
                  </a:lnTo>
                  <a:lnTo>
                    <a:pt x="48970" y="59518"/>
                  </a:lnTo>
                  <a:lnTo>
                    <a:pt x="48970" y="48980"/>
                  </a:lnTo>
                  <a:close/>
                  <a:moveTo>
                    <a:pt x="11799" y="60782"/>
                  </a:moveTo>
                  <a:lnTo>
                    <a:pt x="11799" y="71319"/>
                  </a:lnTo>
                  <a:lnTo>
                    <a:pt x="1264" y="71319"/>
                  </a:lnTo>
                  <a:lnTo>
                    <a:pt x="1264" y="60782"/>
                  </a:lnTo>
                  <a:close/>
                  <a:moveTo>
                    <a:pt x="23598" y="60782"/>
                  </a:moveTo>
                  <a:lnTo>
                    <a:pt x="23598" y="71319"/>
                  </a:lnTo>
                  <a:lnTo>
                    <a:pt x="13063" y="71319"/>
                  </a:lnTo>
                  <a:lnTo>
                    <a:pt x="13063" y="60782"/>
                  </a:lnTo>
                  <a:close/>
                  <a:moveTo>
                    <a:pt x="35908" y="60782"/>
                  </a:moveTo>
                  <a:lnTo>
                    <a:pt x="35908" y="71319"/>
                  </a:lnTo>
                  <a:lnTo>
                    <a:pt x="24861" y="71319"/>
                  </a:lnTo>
                  <a:lnTo>
                    <a:pt x="24861" y="60782"/>
                  </a:lnTo>
                  <a:close/>
                  <a:moveTo>
                    <a:pt x="47706" y="60782"/>
                  </a:moveTo>
                  <a:lnTo>
                    <a:pt x="47706" y="71319"/>
                  </a:lnTo>
                  <a:lnTo>
                    <a:pt x="37171" y="71319"/>
                  </a:lnTo>
                  <a:lnTo>
                    <a:pt x="37171" y="60782"/>
                  </a:lnTo>
                  <a:close/>
                  <a:moveTo>
                    <a:pt x="59505" y="60782"/>
                  </a:moveTo>
                  <a:lnTo>
                    <a:pt x="59505" y="71319"/>
                  </a:lnTo>
                  <a:lnTo>
                    <a:pt x="48970" y="71319"/>
                  </a:lnTo>
                  <a:lnTo>
                    <a:pt x="48970" y="60782"/>
                  </a:lnTo>
                  <a:close/>
                  <a:moveTo>
                    <a:pt x="11799" y="72583"/>
                  </a:moveTo>
                  <a:lnTo>
                    <a:pt x="11799" y="83120"/>
                  </a:lnTo>
                  <a:lnTo>
                    <a:pt x="1264" y="83120"/>
                  </a:lnTo>
                  <a:lnTo>
                    <a:pt x="1264" y="72583"/>
                  </a:lnTo>
                  <a:close/>
                  <a:moveTo>
                    <a:pt x="23598" y="72583"/>
                  </a:moveTo>
                  <a:lnTo>
                    <a:pt x="23598" y="83120"/>
                  </a:lnTo>
                  <a:lnTo>
                    <a:pt x="13063" y="83120"/>
                  </a:lnTo>
                  <a:lnTo>
                    <a:pt x="13063" y="72583"/>
                  </a:lnTo>
                  <a:close/>
                  <a:moveTo>
                    <a:pt x="35908" y="72583"/>
                  </a:moveTo>
                  <a:lnTo>
                    <a:pt x="35908" y="83120"/>
                  </a:lnTo>
                  <a:lnTo>
                    <a:pt x="24861" y="83120"/>
                  </a:lnTo>
                  <a:lnTo>
                    <a:pt x="24861" y="72583"/>
                  </a:lnTo>
                  <a:close/>
                  <a:moveTo>
                    <a:pt x="47706" y="72583"/>
                  </a:moveTo>
                  <a:lnTo>
                    <a:pt x="47706" y="83120"/>
                  </a:lnTo>
                  <a:lnTo>
                    <a:pt x="37171" y="83120"/>
                  </a:lnTo>
                  <a:lnTo>
                    <a:pt x="37171" y="72583"/>
                  </a:lnTo>
                  <a:close/>
                  <a:moveTo>
                    <a:pt x="59505" y="72583"/>
                  </a:moveTo>
                  <a:lnTo>
                    <a:pt x="59505" y="83120"/>
                  </a:lnTo>
                  <a:lnTo>
                    <a:pt x="48970" y="83120"/>
                  </a:lnTo>
                  <a:lnTo>
                    <a:pt x="48970" y="72583"/>
                  </a:lnTo>
                  <a:close/>
                  <a:moveTo>
                    <a:pt x="0" y="1"/>
                  </a:moveTo>
                  <a:lnTo>
                    <a:pt x="0" y="84383"/>
                  </a:lnTo>
                  <a:lnTo>
                    <a:pt x="60768" y="84383"/>
                  </a:lnTo>
                  <a:lnTo>
                    <a:pt x="60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4" name="Google Shape;384;p20"/>
            <p:cNvGrpSpPr/>
            <p:nvPr/>
          </p:nvGrpSpPr>
          <p:grpSpPr>
            <a:xfrm rot="10800000">
              <a:off x="-2063187" y="-2084099"/>
              <a:ext cx="3515192" cy="3515145"/>
              <a:chOff x="2283574" y="2565366"/>
              <a:chExt cx="1510222" cy="1510202"/>
            </a:xfrm>
          </p:grpSpPr>
          <p:sp>
            <p:nvSpPr>
              <p:cNvPr id="385" name="Google Shape;385;p20"/>
              <p:cNvSpPr/>
              <p:nvPr/>
            </p:nvSpPr>
            <p:spPr>
              <a:xfrm>
                <a:off x="2283574" y="2565366"/>
                <a:ext cx="1510222" cy="1510202"/>
              </a:xfrm>
              <a:custGeom>
                <a:avLst/>
                <a:gdLst/>
                <a:ahLst/>
                <a:cxnLst/>
                <a:rect l="l" t="t" r="r" b="b"/>
                <a:pathLst>
                  <a:path w="75304" h="75303" extrusionOk="0">
                    <a:moveTo>
                      <a:pt x="37652" y="6610"/>
                    </a:moveTo>
                    <a:cubicBezTo>
                      <a:pt x="54767" y="6610"/>
                      <a:pt x="68693" y="20536"/>
                      <a:pt x="68693" y="37651"/>
                    </a:cubicBezTo>
                    <a:cubicBezTo>
                      <a:pt x="68693" y="54767"/>
                      <a:pt x="54767" y="68693"/>
                      <a:pt x="37652" y="68693"/>
                    </a:cubicBezTo>
                    <a:cubicBezTo>
                      <a:pt x="20535" y="68693"/>
                      <a:pt x="6610" y="54767"/>
                      <a:pt x="6610" y="37651"/>
                    </a:cubicBezTo>
                    <a:cubicBezTo>
                      <a:pt x="6610" y="20536"/>
                      <a:pt x="20535" y="6610"/>
                      <a:pt x="37652" y="6610"/>
                    </a:cubicBezTo>
                    <a:close/>
                    <a:moveTo>
                      <a:pt x="37652" y="0"/>
                    </a:moveTo>
                    <a:cubicBezTo>
                      <a:pt x="16890" y="0"/>
                      <a:pt x="0" y="16890"/>
                      <a:pt x="0" y="37651"/>
                    </a:cubicBezTo>
                    <a:cubicBezTo>
                      <a:pt x="0" y="58413"/>
                      <a:pt x="16890" y="75303"/>
                      <a:pt x="37652" y="75303"/>
                    </a:cubicBezTo>
                    <a:cubicBezTo>
                      <a:pt x="58412" y="75303"/>
                      <a:pt x="75303" y="58413"/>
                      <a:pt x="75303" y="37651"/>
                    </a:cubicBezTo>
                    <a:cubicBezTo>
                      <a:pt x="75303" y="16890"/>
                      <a:pt x="58412" y="0"/>
                      <a:pt x="37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0"/>
              <p:cNvSpPr/>
              <p:nvPr/>
            </p:nvSpPr>
            <p:spPr>
              <a:xfrm>
                <a:off x="2438218" y="2720010"/>
                <a:ext cx="1200913" cy="1200893"/>
              </a:xfrm>
              <a:custGeom>
                <a:avLst/>
                <a:gdLst/>
                <a:ahLst/>
                <a:cxnLst/>
                <a:rect l="l" t="t" r="r" b="b"/>
                <a:pathLst>
                  <a:path w="59881" h="59880" extrusionOk="0">
                    <a:moveTo>
                      <a:pt x="29941" y="6610"/>
                    </a:moveTo>
                    <a:lnTo>
                      <a:pt x="29941" y="6611"/>
                    </a:lnTo>
                    <a:cubicBezTo>
                      <a:pt x="42805" y="6611"/>
                      <a:pt x="53270" y="17076"/>
                      <a:pt x="53270" y="29940"/>
                    </a:cubicBezTo>
                    <a:cubicBezTo>
                      <a:pt x="53270" y="42805"/>
                      <a:pt x="42805" y="53271"/>
                      <a:pt x="29941" y="53271"/>
                    </a:cubicBezTo>
                    <a:cubicBezTo>
                      <a:pt x="17077" y="53271"/>
                      <a:pt x="6610" y="42805"/>
                      <a:pt x="6610" y="29940"/>
                    </a:cubicBezTo>
                    <a:cubicBezTo>
                      <a:pt x="6610" y="17076"/>
                      <a:pt x="17077" y="6610"/>
                      <a:pt x="29941" y="6610"/>
                    </a:cubicBezTo>
                    <a:close/>
                    <a:moveTo>
                      <a:pt x="29941" y="1"/>
                    </a:moveTo>
                    <a:cubicBezTo>
                      <a:pt x="13431" y="1"/>
                      <a:pt x="0" y="13432"/>
                      <a:pt x="0" y="29940"/>
                    </a:cubicBezTo>
                    <a:cubicBezTo>
                      <a:pt x="0" y="46449"/>
                      <a:pt x="13431" y="59880"/>
                      <a:pt x="29941" y="59880"/>
                    </a:cubicBezTo>
                    <a:cubicBezTo>
                      <a:pt x="46449" y="59880"/>
                      <a:pt x="59880" y="46449"/>
                      <a:pt x="59880" y="29940"/>
                    </a:cubicBezTo>
                    <a:cubicBezTo>
                      <a:pt x="59880" y="13432"/>
                      <a:pt x="46449" y="1"/>
                      <a:pt x="29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0"/>
              <p:cNvSpPr/>
              <p:nvPr/>
            </p:nvSpPr>
            <p:spPr>
              <a:xfrm>
                <a:off x="2592862" y="2874654"/>
                <a:ext cx="891605" cy="891625"/>
              </a:xfrm>
              <a:custGeom>
                <a:avLst/>
                <a:gdLst/>
                <a:ahLst/>
                <a:cxnLst/>
                <a:rect l="l" t="t" r="r" b="b"/>
                <a:pathLst>
                  <a:path w="44458" h="44459" extrusionOk="0">
                    <a:moveTo>
                      <a:pt x="22230" y="6611"/>
                    </a:moveTo>
                    <a:cubicBezTo>
                      <a:pt x="30841" y="6611"/>
                      <a:pt x="37849" y="13617"/>
                      <a:pt x="37849" y="22229"/>
                    </a:cubicBezTo>
                    <a:cubicBezTo>
                      <a:pt x="37849" y="30842"/>
                      <a:pt x="30841" y="37848"/>
                      <a:pt x="22230" y="37848"/>
                    </a:cubicBezTo>
                    <a:cubicBezTo>
                      <a:pt x="13617" y="37848"/>
                      <a:pt x="6611" y="30842"/>
                      <a:pt x="6611" y="22229"/>
                    </a:cubicBezTo>
                    <a:cubicBezTo>
                      <a:pt x="6611" y="13617"/>
                      <a:pt x="13617" y="6611"/>
                      <a:pt x="22230" y="6611"/>
                    </a:cubicBezTo>
                    <a:close/>
                    <a:moveTo>
                      <a:pt x="22230" y="1"/>
                    </a:moveTo>
                    <a:cubicBezTo>
                      <a:pt x="9973" y="1"/>
                      <a:pt x="1" y="9972"/>
                      <a:pt x="1" y="22229"/>
                    </a:cubicBezTo>
                    <a:cubicBezTo>
                      <a:pt x="1" y="34487"/>
                      <a:pt x="9973" y="44458"/>
                      <a:pt x="22230" y="44458"/>
                    </a:cubicBezTo>
                    <a:cubicBezTo>
                      <a:pt x="34486" y="44458"/>
                      <a:pt x="44457" y="34487"/>
                      <a:pt x="44457" y="22229"/>
                    </a:cubicBezTo>
                    <a:cubicBezTo>
                      <a:pt x="44457" y="9972"/>
                      <a:pt x="34486" y="1"/>
                      <a:pt x="22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88" name="Google Shape;388;p20"/>
          <p:cNvSpPr txBox="1">
            <a:spLocks noGrp="1"/>
          </p:cNvSpPr>
          <p:nvPr>
            <p:ph type="title"/>
          </p:nvPr>
        </p:nvSpPr>
        <p:spPr>
          <a:xfrm>
            <a:off x="2044275" y="539500"/>
            <a:ext cx="50556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20"/>
          <p:cNvSpPr txBox="1">
            <a:spLocks noGrp="1"/>
          </p:cNvSpPr>
          <p:nvPr>
            <p:ph type="title" idx="2"/>
          </p:nvPr>
        </p:nvSpPr>
        <p:spPr>
          <a:xfrm>
            <a:off x="929187" y="1406938"/>
            <a:ext cx="26289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0" name="Google Shape;390;p20"/>
          <p:cNvSpPr txBox="1">
            <a:spLocks noGrp="1"/>
          </p:cNvSpPr>
          <p:nvPr>
            <p:ph type="subTitle" idx="1"/>
          </p:nvPr>
        </p:nvSpPr>
        <p:spPr>
          <a:xfrm>
            <a:off x="929187" y="1998445"/>
            <a:ext cx="26289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20"/>
          <p:cNvSpPr txBox="1">
            <a:spLocks noGrp="1"/>
          </p:cNvSpPr>
          <p:nvPr>
            <p:ph type="title" idx="3"/>
          </p:nvPr>
        </p:nvSpPr>
        <p:spPr>
          <a:xfrm>
            <a:off x="929187" y="3236363"/>
            <a:ext cx="26289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2" name="Google Shape;392;p20"/>
          <p:cNvSpPr txBox="1">
            <a:spLocks noGrp="1"/>
          </p:cNvSpPr>
          <p:nvPr>
            <p:ph type="subTitle" idx="4"/>
          </p:nvPr>
        </p:nvSpPr>
        <p:spPr>
          <a:xfrm>
            <a:off x="929187" y="3832263"/>
            <a:ext cx="26289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20"/>
          <p:cNvSpPr txBox="1">
            <a:spLocks noGrp="1"/>
          </p:cNvSpPr>
          <p:nvPr>
            <p:ph type="title" idx="5"/>
          </p:nvPr>
        </p:nvSpPr>
        <p:spPr>
          <a:xfrm>
            <a:off x="5585913" y="1406938"/>
            <a:ext cx="26289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4" name="Google Shape;394;p20"/>
          <p:cNvSpPr txBox="1">
            <a:spLocks noGrp="1"/>
          </p:cNvSpPr>
          <p:nvPr>
            <p:ph type="subTitle" idx="6"/>
          </p:nvPr>
        </p:nvSpPr>
        <p:spPr>
          <a:xfrm>
            <a:off x="5585913" y="1998438"/>
            <a:ext cx="26289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20"/>
          <p:cNvSpPr txBox="1">
            <a:spLocks noGrp="1"/>
          </p:cNvSpPr>
          <p:nvPr>
            <p:ph type="title" idx="7"/>
          </p:nvPr>
        </p:nvSpPr>
        <p:spPr>
          <a:xfrm>
            <a:off x="5585913" y="3236363"/>
            <a:ext cx="26289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6" name="Google Shape;396;p20"/>
          <p:cNvSpPr txBox="1">
            <a:spLocks noGrp="1"/>
          </p:cNvSpPr>
          <p:nvPr>
            <p:ph type="subTitle" idx="8"/>
          </p:nvPr>
        </p:nvSpPr>
        <p:spPr>
          <a:xfrm>
            <a:off x="5585913" y="3832263"/>
            <a:ext cx="26289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24"/>
          <p:cNvGrpSpPr/>
          <p:nvPr/>
        </p:nvGrpSpPr>
        <p:grpSpPr>
          <a:xfrm>
            <a:off x="-714255" y="-480677"/>
            <a:ext cx="11298472" cy="7447912"/>
            <a:chOff x="-714255" y="-480677"/>
            <a:chExt cx="11298472" cy="7447912"/>
          </a:xfrm>
        </p:grpSpPr>
        <p:grpSp>
          <p:nvGrpSpPr>
            <p:cNvPr id="480" name="Google Shape;480;p24"/>
            <p:cNvGrpSpPr/>
            <p:nvPr/>
          </p:nvGrpSpPr>
          <p:grpSpPr>
            <a:xfrm rot="10800000" flipH="1">
              <a:off x="-532387" y="184265"/>
              <a:ext cx="9871887" cy="5102560"/>
              <a:chOff x="-532387" y="-145693"/>
              <a:chExt cx="9871887" cy="5102560"/>
            </a:xfrm>
          </p:grpSpPr>
          <p:grpSp>
            <p:nvGrpSpPr>
              <p:cNvPr id="481" name="Google Shape;481;p24"/>
              <p:cNvGrpSpPr/>
              <p:nvPr/>
            </p:nvGrpSpPr>
            <p:grpSpPr>
              <a:xfrm rot="10800000">
                <a:off x="-357383" y="-145693"/>
                <a:ext cx="1070600" cy="1370400"/>
                <a:chOff x="729025" y="467250"/>
                <a:chExt cx="1070600" cy="1370400"/>
              </a:xfrm>
            </p:grpSpPr>
            <p:sp>
              <p:nvSpPr>
                <p:cNvPr id="482" name="Google Shape;482;p24"/>
                <p:cNvSpPr/>
                <p:nvPr/>
              </p:nvSpPr>
              <p:spPr>
                <a:xfrm>
                  <a:off x="1620825" y="1658850"/>
                  <a:ext cx="178800" cy="17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2" h="7152" extrusionOk="0">
                      <a:moveTo>
                        <a:pt x="7151" y="1"/>
                      </a:moveTo>
                      <a:lnTo>
                        <a:pt x="1" y="7151"/>
                      </a:lnTo>
                      <a:lnTo>
                        <a:pt x="3354" y="7151"/>
                      </a:lnTo>
                      <a:cubicBezTo>
                        <a:pt x="5450" y="7151"/>
                        <a:pt x="7151" y="5450"/>
                        <a:pt x="7151" y="3353"/>
                      </a:cubicBezTo>
                      <a:lnTo>
                        <a:pt x="71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24"/>
                <p:cNvSpPr/>
                <p:nvPr/>
              </p:nvSpPr>
              <p:spPr>
                <a:xfrm>
                  <a:off x="1244425" y="1282425"/>
                  <a:ext cx="555200" cy="5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8" h="22209" extrusionOk="0">
                      <a:moveTo>
                        <a:pt x="22207" y="1"/>
                      </a:moveTo>
                      <a:lnTo>
                        <a:pt x="0" y="22208"/>
                      </a:lnTo>
                      <a:lnTo>
                        <a:pt x="7371" y="22208"/>
                      </a:lnTo>
                      <a:lnTo>
                        <a:pt x="22207" y="7369"/>
                      </a:lnTo>
                      <a:lnTo>
                        <a:pt x="22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24"/>
                <p:cNvSpPr/>
                <p:nvPr/>
              </p:nvSpPr>
              <p:spPr>
                <a:xfrm>
                  <a:off x="853450" y="891475"/>
                  <a:ext cx="946175" cy="9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7" h="37847" extrusionOk="0">
                      <a:moveTo>
                        <a:pt x="37846" y="0"/>
                      </a:moveTo>
                      <a:lnTo>
                        <a:pt x="0" y="37846"/>
                      </a:lnTo>
                      <a:lnTo>
                        <a:pt x="7372" y="37846"/>
                      </a:lnTo>
                      <a:lnTo>
                        <a:pt x="37846" y="7373"/>
                      </a:lnTo>
                      <a:lnTo>
                        <a:pt x="3784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24"/>
                <p:cNvSpPr/>
                <p:nvPr/>
              </p:nvSpPr>
              <p:spPr>
                <a:xfrm>
                  <a:off x="729075" y="515100"/>
                  <a:ext cx="1070550" cy="125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22" h="50193" extrusionOk="0">
                      <a:moveTo>
                        <a:pt x="42821" y="0"/>
                      </a:moveTo>
                      <a:lnTo>
                        <a:pt x="0" y="42825"/>
                      </a:lnTo>
                      <a:lnTo>
                        <a:pt x="0" y="50193"/>
                      </a:lnTo>
                      <a:lnTo>
                        <a:pt x="42821" y="7371"/>
                      </a:lnTo>
                      <a:lnTo>
                        <a:pt x="428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24"/>
                <p:cNvSpPr/>
                <p:nvPr/>
              </p:nvSpPr>
              <p:spPr>
                <a:xfrm>
                  <a:off x="729075" y="467250"/>
                  <a:ext cx="926250" cy="9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50" h="37051" extrusionOk="0">
                      <a:moveTo>
                        <a:pt x="29677" y="0"/>
                      </a:moveTo>
                      <a:lnTo>
                        <a:pt x="0" y="29679"/>
                      </a:lnTo>
                      <a:lnTo>
                        <a:pt x="0" y="37050"/>
                      </a:lnTo>
                      <a:lnTo>
                        <a:pt x="3705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24"/>
                <p:cNvSpPr/>
                <p:nvPr/>
              </p:nvSpPr>
              <p:spPr>
                <a:xfrm>
                  <a:off x="729075" y="467250"/>
                  <a:ext cx="549750" cy="5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90" h="21996" extrusionOk="0">
                      <a:moveTo>
                        <a:pt x="14618" y="0"/>
                      </a:moveTo>
                      <a:lnTo>
                        <a:pt x="0" y="14624"/>
                      </a:lnTo>
                      <a:lnTo>
                        <a:pt x="0" y="21995"/>
                      </a:lnTo>
                      <a:lnTo>
                        <a:pt x="2199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24"/>
                <p:cNvSpPr/>
                <p:nvPr/>
              </p:nvSpPr>
              <p:spPr>
                <a:xfrm>
                  <a:off x="729025" y="467300"/>
                  <a:ext cx="173400" cy="17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6" h="6934" extrusionOk="0">
                      <a:moveTo>
                        <a:pt x="3797" y="0"/>
                      </a:moveTo>
                      <a:cubicBezTo>
                        <a:pt x="1700" y="0"/>
                        <a:pt x="0" y="1700"/>
                        <a:pt x="2" y="3798"/>
                      </a:cubicBezTo>
                      <a:lnTo>
                        <a:pt x="2" y="6933"/>
                      </a:lnTo>
                      <a:lnTo>
                        <a:pt x="6935" y="0"/>
                      </a:lnTo>
                      <a:lnTo>
                        <a:pt x="3800" y="0"/>
                      </a:lnTo>
                      <a:cubicBezTo>
                        <a:pt x="3799" y="0"/>
                        <a:pt x="3798" y="0"/>
                        <a:pt x="37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9" name="Google Shape;489;p24"/>
              <p:cNvGrpSpPr/>
              <p:nvPr/>
            </p:nvGrpSpPr>
            <p:grpSpPr>
              <a:xfrm>
                <a:off x="-532387" y="-4"/>
                <a:ext cx="9871887" cy="4956871"/>
                <a:chOff x="-220112" y="73471"/>
                <a:chExt cx="9871887" cy="4956871"/>
              </a:xfrm>
            </p:grpSpPr>
            <p:sp>
              <p:nvSpPr>
                <p:cNvPr id="490" name="Google Shape;490;p24"/>
                <p:cNvSpPr/>
                <p:nvPr/>
              </p:nvSpPr>
              <p:spPr>
                <a:xfrm>
                  <a:off x="9153587" y="3434360"/>
                  <a:ext cx="498188" cy="136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4" h="4555" extrusionOk="0">
                      <a:moveTo>
                        <a:pt x="2277" y="1"/>
                      </a:moveTo>
                      <a:cubicBezTo>
                        <a:pt x="1019" y="1"/>
                        <a:pt x="0" y="1020"/>
                        <a:pt x="0" y="2278"/>
                      </a:cubicBezTo>
                      <a:cubicBezTo>
                        <a:pt x="0" y="3536"/>
                        <a:pt x="1019" y="4555"/>
                        <a:pt x="2277" y="4555"/>
                      </a:cubicBezTo>
                      <a:lnTo>
                        <a:pt x="14356" y="4555"/>
                      </a:lnTo>
                      <a:cubicBezTo>
                        <a:pt x="15613" y="4555"/>
                        <a:pt x="16633" y="3536"/>
                        <a:pt x="16633" y="2278"/>
                      </a:cubicBezTo>
                      <a:cubicBezTo>
                        <a:pt x="16633" y="1020"/>
                        <a:pt x="15613" y="1"/>
                        <a:pt x="1435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24"/>
                <p:cNvSpPr/>
                <p:nvPr/>
              </p:nvSpPr>
              <p:spPr>
                <a:xfrm>
                  <a:off x="3651293" y="4781244"/>
                  <a:ext cx="498196" cy="249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6" h="7428" extrusionOk="0">
                      <a:moveTo>
                        <a:pt x="7428" y="0"/>
                      </a:moveTo>
                      <a:cubicBezTo>
                        <a:pt x="3325" y="0"/>
                        <a:pt x="0" y="3326"/>
                        <a:pt x="0" y="7428"/>
                      </a:cubicBezTo>
                      <a:lnTo>
                        <a:pt x="14856" y="7428"/>
                      </a:lnTo>
                      <a:cubicBezTo>
                        <a:pt x="14856" y="3326"/>
                        <a:pt x="11530" y="0"/>
                        <a:pt x="742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24"/>
                <p:cNvSpPr/>
                <p:nvPr/>
              </p:nvSpPr>
              <p:spPr>
                <a:xfrm>
                  <a:off x="5413848" y="172134"/>
                  <a:ext cx="243804" cy="243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4" h="6803" extrusionOk="0">
                      <a:moveTo>
                        <a:pt x="3401" y="2054"/>
                      </a:moveTo>
                      <a:cubicBezTo>
                        <a:pt x="4145" y="2055"/>
                        <a:pt x="4748" y="2659"/>
                        <a:pt x="4749" y="3402"/>
                      </a:cubicBezTo>
                      <a:cubicBezTo>
                        <a:pt x="4748" y="3947"/>
                        <a:pt x="4420" y="4438"/>
                        <a:pt x="3917" y="4647"/>
                      </a:cubicBezTo>
                      <a:cubicBezTo>
                        <a:pt x="3750" y="4716"/>
                        <a:pt x="3575" y="4749"/>
                        <a:pt x="3401" y="4749"/>
                      </a:cubicBezTo>
                      <a:cubicBezTo>
                        <a:pt x="3051" y="4749"/>
                        <a:pt x="2706" y="4612"/>
                        <a:pt x="2448" y="4354"/>
                      </a:cubicBezTo>
                      <a:cubicBezTo>
                        <a:pt x="2063" y="3969"/>
                        <a:pt x="1948" y="3390"/>
                        <a:pt x="2157" y="2887"/>
                      </a:cubicBezTo>
                      <a:cubicBezTo>
                        <a:pt x="2365" y="2383"/>
                        <a:pt x="2856" y="2054"/>
                        <a:pt x="3401" y="2054"/>
                      </a:cubicBezTo>
                      <a:close/>
                      <a:moveTo>
                        <a:pt x="3401" y="0"/>
                      </a:moveTo>
                      <a:cubicBezTo>
                        <a:pt x="1527" y="0"/>
                        <a:pt x="1" y="1526"/>
                        <a:pt x="1" y="3402"/>
                      </a:cubicBezTo>
                      <a:cubicBezTo>
                        <a:pt x="1" y="5278"/>
                        <a:pt x="1527" y="6803"/>
                        <a:pt x="3401" y="6803"/>
                      </a:cubicBezTo>
                      <a:cubicBezTo>
                        <a:pt x="5277" y="6803"/>
                        <a:pt x="6803" y="5278"/>
                        <a:pt x="6803" y="3402"/>
                      </a:cubicBezTo>
                      <a:cubicBezTo>
                        <a:pt x="6803" y="1526"/>
                        <a:pt x="5277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24"/>
                <p:cNvSpPr/>
                <p:nvPr/>
              </p:nvSpPr>
              <p:spPr>
                <a:xfrm rot="-1799685">
                  <a:off x="1438921" y="137798"/>
                  <a:ext cx="333602" cy="284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22" h="18619" extrusionOk="0">
                      <a:moveTo>
                        <a:pt x="10911" y="0"/>
                      </a:moveTo>
                      <a:cubicBezTo>
                        <a:pt x="10347" y="0"/>
                        <a:pt x="9783" y="280"/>
                        <a:pt x="9460" y="838"/>
                      </a:cubicBezTo>
                      <a:lnTo>
                        <a:pt x="647" y="16104"/>
                      </a:lnTo>
                      <a:cubicBezTo>
                        <a:pt x="0" y="17221"/>
                        <a:pt x="807" y="18618"/>
                        <a:pt x="2097" y="18618"/>
                      </a:cubicBezTo>
                      <a:lnTo>
                        <a:pt x="19725" y="18618"/>
                      </a:lnTo>
                      <a:cubicBezTo>
                        <a:pt x="21015" y="18618"/>
                        <a:pt x="21822" y="17221"/>
                        <a:pt x="21176" y="16104"/>
                      </a:cubicBezTo>
                      <a:lnTo>
                        <a:pt x="12362" y="838"/>
                      </a:lnTo>
                      <a:cubicBezTo>
                        <a:pt x="12040" y="280"/>
                        <a:pt x="11475" y="0"/>
                        <a:pt x="109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24"/>
                <p:cNvSpPr/>
                <p:nvPr/>
              </p:nvSpPr>
              <p:spPr>
                <a:xfrm rot="10800000">
                  <a:off x="-220112" y="1794628"/>
                  <a:ext cx="993871" cy="354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92" h="11187" extrusionOk="0">
                      <a:moveTo>
                        <a:pt x="25798" y="2457"/>
                      </a:moveTo>
                      <a:cubicBezTo>
                        <a:pt x="27530" y="2457"/>
                        <a:pt x="28935" y="3861"/>
                        <a:pt x="28935" y="5594"/>
                      </a:cubicBezTo>
                      <a:cubicBezTo>
                        <a:pt x="28935" y="7326"/>
                        <a:pt x="27530" y="8731"/>
                        <a:pt x="25798" y="8731"/>
                      </a:cubicBezTo>
                      <a:lnTo>
                        <a:pt x="5594" y="8731"/>
                      </a:lnTo>
                      <a:cubicBezTo>
                        <a:pt x="3861" y="8731"/>
                        <a:pt x="2456" y="7326"/>
                        <a:pt x="2456" y="5594"/>
                      </a:cubicBezTo>
                      <a:cubicBezTo>
                        <a:pt x="2456" y="3861"/>
                        <a:pt x="3861" y="2457"/>
                        <a:pt x="5594" y="2457"/>
                      </a:cubicBezTo>
                      <a:close/>
                      <a:moveTo>
                        <a:pt x="5594" y="1"/>
                      </a:moveTo>
                      <a:cubicBezTo>
                        <a:pt x="2510" y="1"/>
                        <a:pt x="0" y="2510"/>
                        <a:pt x="0" y="5594"/>
                      </a:cubicBezTo>
                      <a:cubicBezTo>
                        <a:pt x="0" y="8678"/>
                        <a:pt x="2510" y="11186"/>
                        <a:pt x="5594" y="11186"/>
                      </a:cubicBezTo>
                      <a:lnTo>
                        <a:pt x="25798" y="11186"/>
                      </a:lnTo>
                      <a:cubicBezTo>
                        <a:pt x="28882" y="11186"/>
                        <a:pt x="31392" y="8678"/>
                        <a:pt x="31392" y="5594"/>
                      </a:cubicBezTo>
                      <a:cubicBezTo>
                        <a:pt x="31392" y="2510"/>
                        <a:pt x="28882" y="1"/>
                        <a:pt x="2579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24"/>
                <p:cNvSpPr/>
                <p:nvPr/>
              </p:nvSpPr>
              <p:spPr>
                <a:xfrm>
                  <a:off x="574550" y="3674250"/>
                  <a:ext cx="199200" cy="1992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6" name="Google Shape;496;p24"/>
            <p:cNvGrpSpPr/>
            <p:nvPr/>
          </p:nvGrpSpPr>
          <p:grpSpPr>
            <a:xfrm rot="10800000" flipH="1">
              <a:off x="7069025" y="3452089"/>
              <a:ext cx="3515192" cy="3515145"/>
              <a:chOff x="2217185" y="277650"/>
              <a:chExt cx="1510222" cy="1510202"/>
            </a:xfrm>
          </p:grpSpPr>
          <p:sp>
            <p:nvSpPr>
              <p:cNvPr id="497" name="Google Shape;497;p24"/>
              <p:cNvSpPr/>
              <p:nvPr/>
            </p:nvSpPr>
            <p:spPr>
              <a:xfrm>
                <a:off x="2526474" y="586938"/>
                <a:ext cx="891605" cy="891625"/>
              </a:xfrm>
              <a:custGeom>
                <a:avLst/>
                <a:gdLst/>
                <a:ahLst/>
                <a:cxnLst/>
                <a:rect l="l" t="t" r="r" b="b"/>
                <a:pathLst>
                  <a:path w="44458" h="44459" extrusionOk="0">
                    <a:moveTo>
                      <a:pt x="22230" y="6611"/>
                    </a:moveTo>
                    <a:cubicBezTo>
                      <a:pt x="30841" y="6611"/>
                      <a:pt x="37849" y="13617"/>
                      <a:pt x="37849" y="22229"/>
                    </a:cubicBezTo>
                    <a:cubicBezTo>
                      <a:pt x="37849" y="30842"/>
                      <a:pt x="30841" y="37848"/>
                      <a:pt x="22230" y="37848"/>
                    </a:cubicBezTo>
                    <a:cubicBezTo>
                      <a:pt x="13617" y="37848"/>
                      <a:pt x="6611" y="30842"/>
                      <a:pt x="6611" y="22229"/>
                    </a:cubicBezTo>
                    <a:cubicBezTo>
                      <a:pt x="6611" y="13617"/>
                      <a:pt x="13617" y="6611"/>
                      <a:pt x="22230" y="6611"/>
                    </a:cubicBezTo>
                    <a:close/>
                    <a:moveTo>
                      <a:pt x="22230" y="1"/>
                    </a:moveTo>
                    <a:cubicBezTo>
                      <a:pt x="9973" y="1"/>
                      <a:pt x="1" y="9972"/>
                      <a:pt x="1" y="22229"/>
                    </a:cubicBezTo>
                    <a:cubicBezTo>
                      <a:pt x="1" y="34487"/>
                      <a:pt x="9973" y="44458"/>
                      <a:pt x="22230" y="44458"/>
                    </a:cubicBezTo>
                    <a:cubicBezTo>
                      <a:pt x="34486" y="44458"/>
                      <a:pt x="44457" y="34487"/>
                      <a:pt x="44457" y="22229"/>
                    </a:cubicBezTo>
                    <a:cubicBezTo>
                      <a:pt x="44457" y="9972"/>
                      <a:pt x="34486" y="1"/>
                      <a:pt x="22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4"/>
              <p:cNvSpPr/>
              <p:nvPr/>
            </p:nvSpPr>
            <p:spPr>
              <a:xfrm>
                <a:off x="2371830" y="432294"/>
                <a:ext cx="1200913" cy="1200893"/>
              </a:xfrm>
              <a:custGeom>
                <a:avLst/>
                <a:gdLst/>
                <a:ahLst/>
                <a:cxnLst/>
                <a:rect l="l" t="t" r="r" b="b"/>
                <a:pathLst>
                  <a:path w="59881" h="59880" extrusionOk="0">
                    <a:moveTo>
                      <a:pt x="29941" y="6610"/>
                    </a:moveTo>
                    <a:lnTo>
                      <a:pt x="29941" y="6611"/>
                    </a:lnTo>
                    <a:cubicBezTo>
                      <a:pt x="42805" y="6611"/>
                      <a:pt x="53270" y="17076"/>
                      <a:pt x="53270" y="29940"/>
                    </a:cubicBezTo>
                    <a:cubicBezTo>
                      <a:pt x="53270" y="42805"/>
                      <a:pt x="42805" y="53271"/>
                      <a:pt x="29941" y="53271"/>
                    </a:cubicBezTo>
                    <a:cubicBezTo>
                      <a:pt x="17077" y="53271"/>
                      <a:pt x="6610" y="42805"/>
                      <a:pt x="6610" y="29940"/>
                    </a:cubicBezTo>
                    <a:cubicBezTo>
                      <a:pt x="6610" y="17076"/>
                      <a:pt x="17077" y="6610"/>
                      <a:pt x="29941" y="6610"/>
                    </a:cubicBezTo>
                    <a:close/>
                    <a:moveTo>
                      <a:pt x="29941" y="1"/>
                    </a:moveTo>
                    <a:cubicBezTo>
                      <a:pt x="13431" y="1"/>
                      <a:pt x="0" y="13432"/>
                      <a:pt x="0" y="29940"/>
                    </a:cubicBezTo>
                    <a:cubicBezTo>
                      <a:pt x="0" y="46449"/>
                      <a:pt x="13431" y="59880"/>
                      <a:pt x="29941" y="59880"/>
                    </a:cubicBezTo>
                    <a:cubicBezTo>
                      <a:pt x="46449" y="59880"/>
                      <a:pt x="59880" y="46449"/>
                      <a:pt x="59880" y="29940"/>
                    </a:cubicBezTo>
                    <a:cubicBezTo>
                      <a:pt x="59880" y="13432"/>
                      <a:pt x="46449" y="1"/>
                      <a:pt x="29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4"/>
              <p:cNvSpPr/>
              <p:nvPr/>
            </p:nvSpPr>
            <p:spPr>
              <a:xfrm>
                <a:off x="2217185" y="277650"/>
                <a:ext cx="1510222" cy="1510202"/>
              </a:xfrm>
              <a:custGeom>
                <a:avLst/>
                <a:gdLst/>
                <a:ahLst/>
                <a:cxnLst/>
                <a:rect l="l" t="t" r="r" b="b"/>
                <a:pathLst>
                  <a:path w="75304" h="75303" extrusionOk="0">
                    <a:moveTo>
                      <a:pt x="37652" y="6610"/>
                    </a:moveTo>
                    <a:cubicBezTo>
                      <a:pt x="54767" y="6610"/>
                      <a:pt x="68693" y="20536"/>
                      <a:pt x="68693" y="37651"/>
                    </a:cubicBezTo>
                    <a:cubicBezTo>
                      <a:pt x="68693" y="54767"/>
                      <a:pt x="54767" y="68693"/>
                      <a:pt x="37652" y="68693"/>
                    </a:cubicBezTo>
                    <a:cubicBezTo>
                      <a:pt x="20535" y="68693"/>
                      <a:pt x="6610" y="54767"/>
                      <a:pt x="6610" y="37651"/>
                    </a:cubicBezTo>
                    <a:cubicBezTo>
                      <a:pt x="6610" y="20536"/>
                      <a:pt x="20535" y="6610"/>
                      <a:pt x="37652" y="6610"/>
                    </a:cubicBezTo>
                    <a:close/>
                    <a:moveTo>
                      <a:pt x="37652" y="0"/>
                    </a:moveTo>
                    <a:cubicBezTo>
                      <a:pt x="16890" y="0"/>
                      <a:pt x="0" y="16890"/>
                      <a:pt x="0" y="37651"/>
                    </a:cubicBezTo>
                    <a:cubicBezTo>
                      <a:pt x="0" y="58413"/>
                      <a:pt x="16890" y="75303"/>
                      <a:pt x="37652" y="75303"/>
                    </a:cubicBezTo>
                    <a:cubicBezTo>
                      <a:pt x="58412" y="75303"/>
                      <a:pt x="75303" y="58413"/>
                      <a:pt x="75303" y="37651"/>
                    </a:cubicBezTo>
                    <a:cubicBezTo>
                      <a:pt x="75303" y="16890"/>
                      <a:pt x="58412" y="0"/>
                      <a:pt x="37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0" name="Google Shape;500;p24"/>
            <p:cNvSpPr/>
            <p:nvPr/>
          </p:nvSpPr>
          <p:spPr>
            <a:xfrm rot="5400000" flipH="1">
              <a:off x="-445900" y="-749032"/>
              <a:ext cx="1381105" cy="1917815"/>
            </a:xfrm>
            <a:custGeom>
              <a:avLst/>
              <a:gdLst/>
              <a:ahLst/>
              <a:cxnLst/>
              <a:rect l="l" t="t" r="r" b="b"/>
              <a:pathLst>
                <a:path w="60768" h="84383" extrusionOk="0">
                  <a:moveTo>
                    <a:pt x="59505" y="1265"/>
                  </a:moveTo>
                  <a:lnTo>
                    <a:pt x="59505" y="11801"/>
                  </a:lnTo>
                  <a:lnTo>
                    <a:pt x="48970" y="11801"/>
                  </a:lnTo>
                  <a:lnTo>
                    <a:pt x="48970" y="1265"/>
                  </a:lnTo>
                  <a:close/>
                  <a:moveTo>
                    <a:pt x="11799" y="1265"/>
                  </a:moveTo>
                  <a:lnTo>
                    <a:pt x="11799" y="11802"/>
                  </a:lnTo>
                  <a:lnTo>
                    <a:pt x="1264" y="11802"/>
                  </a:lnTo>
                  <a:lnTo>
                    <a:pt x="1264" y="1265"/>
                  </a:lnTo>
                  <a:close/>
                  <a:moveTo>
                    <a:pt x="23598" y="1265"/>
                  </a:moveTo>
                  <a:lnTo>
                    <a:pt x="23598" y="11802"/>
                  </a:lnTo>
                  <a:lnTo>
                    <a:pt x="13063" y="11802"/>
                  </a:lnTo>
                  <a:lnTo>
                    <a:pt x="13063" y="1265"/>
                  </a:lnTo>
                  <a:close/>
                  <a:moveTo>
                    <a:pt x="35908" y="1265"/>
                  </a:moveTo>
                  <a:lnTo>
                    <a:pt x="35908" y="11802"/>
                  </a:lnTo>
                  <a:lnTo>
                    <a:pt x="24861" y="11802"/>
                  </a:lnTo>
                  <a:lnTo>
                    <a:pt x="24861" y="1265"/>
                  </a:lnTo>
                  <a:close/>
                  <a:moveTo>
                    <a:pt x="47706" y="1265"/>
                  </a:moveTo>
                  <a:lnTo>
                    <a:pt x="47706" y="11802"/>
                  </a:lnTo>
                  <a:lnTo>
                    <a:pt x="37171" y="11802"/>
                  </a:lnTo>
                  <a:lnTo>
                    <a:pt x="37171" y="1265"/>
                  </a:lnTo>
                  <a:close/>
                  <a:moveTo>
                    <a:pt x="11799" y="13065"/>
                  </a:moveTo>
                  <a:lnTo>
                    <a:pt x="11799" y="23602"/>
                  </a:lnTo>
                  <a:lnTo>
                    <a:pt x="1264" y="23602"/>
                  </a:lnTo>
                  <a:lnTo>
                    <a:pt x="1264" y="13065"/>
                  </a:lnTo>
                  <a:close/>
                  <a:moveTo>
                    <a:pt x="23598" y="13065"/>
                  </a:moveTo>
                  <a:lnTo>
                    <a:pt x="23598" y="23602"/>
                  </a:lnTo>
                  <a:lnTo>
                    <a:pt x="13063" y="23602"/>
                  </a:lnTo>
                  <a:lnTo>
                    <a:pt x="13063" y="13065"/>
                  </a:lnTo>
                  <a:close/>
                  <a:moveTo>
                    <a:pt x="35908" y="13065"/>
                  </a:moveTo>
                  <a:lnTo>
                    <a:pt x="35908" y="23602"/>
                  </a:lnTo>
                  <a:lnTo>
                    <a:pt x="24861" y="23602"/>
                  </a:lnTo>
                  <a:lnTo>
                    <a:pt x="24861" y="13065"/>
                  </a:lnTo>
                  <a:close/>
                  <a:moveTo>
                    <a:pt x="47706" y="13065"/>
                  </a:moveTo>
                  <a:lnTo>
                    <a:pt x="47706" y="23602"/>
                  </a:lnTo>
                  <a:lnTo>
                    <a:pt x="37171" y="23602"/>
                  </a:lnTo>
                  <a:lnTo>
                    <a:pt x="37171" y="13065"/>
                  </a:lnTo>
                  <a:close/>
                  <a:moveTo>
                    <a:pt x="59505" y="13065"/>
                  </a:moveTo>
                  <a:lnTo>
                    <a:pt x="59505" y="23602"/>
                  </a:lnTo>
                  <a:lnTo>
                    <a:pt x="48970" y="23602"/>
                  </a:lnTo>
                  <a:lnTo>
                    <a:pt x="48970" y="13065"/>
                  </a:lnTo>
                  <a:close/>
                  <a:moveTo>
                    <a:pt x="11799" y="24866"/>
                  </a:moveTo>
                  <a:lnTo>
                    <a:pt x="11799" y="35403"/>
                  </a:lnTo>
                  <a:lnTo>
                    <a:pt x="1264" y="35403"/>
                  </a:lnTo>
                  <a:lnTo>
                    <a:pt x="1264" y="24866"/>
                  </a:lnTo>
                  <a:close/>
                  <a:moveTo>
                    <a:pt x="23598" y="24866"/>
                  </a:moveTo>
                  <a:lnTo>
                    <a:pt x="23598" y="35403"/>
                  </a:lnTo>
                  <a:lnTo>
                    <a:pt x="13063" y="35403"/>
                  </a:lnTo>
                  <a:lnTo>
                    <a:pt x="13063" y="24866"/>
                  </a:lnTo>
                  <a:close/>
                  <a:moveTo>
                    <a:pt x="35908" y="24866"/>
                  </a:moveTo>
                  <a:lnTo>
                    <a:pt x="35908" y="35403"/>
                  </a:lnTo>
                  <a:lnTo>
                    <a:pt x="24861" y="35403"/>
                  </a:lnTo>
                  <a:lnTo>
                    <a:pt x="24861" y="24866"/>
                  </a:lnTo>
                  <a:close/>
                  <a:moveTo>
                    <a:pt x="47706" y="24866"/>
                  </a:moveTo>
                  <a:lnTo>
                    <a:pt x="47706" y="35403"/>
                  </a:lnTo>
                  <a:lnTo>
                    <a:pt x="37171" y="35403"/>
                  </a:lnTo>
                  <a:lnTo>
                    <a:pt x="37171" y="24866"/>
                  </a:lnTo>
                  <a:close/>
                  <a:moveTo>
                    <a:pt x="59505" y="24866"/>
                  </a:moveTo>
                  <a:lnTo>
                    <a:pt x="59505" y="35403"/>
                  </a:lnTo>
                  <a:lnTo>
                    <a:pt x="48970" y="35403"/>
                  </a:lnTo>
                  <a:lnTo>
                    <a:pt x="48970" y="24866"/>
                  </a:lnTo>
                  <a:close/>
                  <a:moveTo>
                    <a:pt x="23598" y="36667"/>
                  </a:moveTo>
                  <a:lnTo>
                    <a:pt x="23598" y="47716"/>
                  </a:lnTo>
                  <a:lnTo>
                    <a:pt x="13063" y="47716"/>
                  </a:lnTo>
                  <a:lnTo>
                    <a:pt x="13063" y="36667"/>
                  </a:lnTo>
                  <a:close/>
                  <a:moveTo>
                    <a:pt x="35908" y="36667"/>
                  </a:moveTo>
                  <a:lnTo>
                    <a:pt x="35908" y="47716"/>
                  </a:lnTo>
                  <a:lnTo>
                    <a:pt x="24861" y="47716"/>
                  </a:lnTo>
                  <a:lnTo>
                    <a:pt x="24861" y="36667"/>
                  </a:lnTo>
                  <a:close/>
                  <a:moveTo>
                    <a:pt x="11799" y="36667"/>
                  </a:moveTo>
                  <a:lnTo>
                    <a:pt x="11799" y="47718"/>
                  </a:lnTo>
                  <a:lnTo>
                    <a:pt x="1264" y="47718"/>
                  </a:lnTo>
                  <a:lnTo>
                    <a:pt x="1264" y="36667"/>
                  </a:lnTo>
                  <a:close/>
                  <a:moveTo>
                    <a:pt x="47706" y="36667"/>
                  </a:moveTo>
                  <a:lnTo>
                    <a:pt x="47706" y="47718"/>
                  </a:lnTo>
                  <a:lnTo>
                    <a:pt x="37171" y="47718"/>
                  </a:lnTo>
                  <a:lnTo>
                    <a:pt x="37171" y="36667"/>
                  </a:lnTo>
                  <a:close/>
                  <a:moveTo>
                    <a:pt x="59505" y="36667"/>
                  </a:moveTo>
                  <a:lnTo>
                    <a:pt x="59505" y="47718"/>
                  </a:lnTo>
                  <a:lnTo>
                    <a:pt x="48970" y="47718"/>
                  </a:lnTo>
                  <a:lnTo>
                    <a:pt x="48970" y="36667"/>
                  </a:lnTo>
                  <a:close/>
                  <a:moveTo>
                    <a:pt x="11799" y="48980"/>
                  </a:moveTo>
                  <a:lnTo>
                    <a:pt x="11799" y="59518"/>
                  </a:lnTo>
                  <a:lnTo>
                    <a:pt x="1264" y="59518"/>
                  </a:lnTo>
                  <a:lnTo>
                    <a:pt x="1264" y="48980"/>
                  </a:lnTo>
                  <a:close/>
                  <a:moveTo>
                    <a:pt x="23598" y="48980"/>
                  </a:moveTo>
                  <a:lnTo>
                    <a:pt x="23598" y="59518"/>
                  </a:lnTo>
                  <a:lnTo>
                    <a:pt x="13063" y="59518"/>
                  </a:lnTo>
                  <a:lnTo>
                    <a:pt x="13063" y="48980"/>
                  </a:lnTo>
                  <a:close/>
                  <a:moveTo>
                    <a:pt x="35908" y="48980"/>
                  </a:moveTo>
                  <a:lnTo>
                    <a:pt x="35908" y="59518"/>
                  </a:lnTo>
                  <a:lnTo>
                    <a:pt x="24861" y="59518"/>
                  </a:lnTo>
                  <a:lnTo>
                    <a:pt x="24861" y="48980"/>
                  </a:lnTo>
                  <a:close/>
                  <a:moveTo>
                    <a:pt x="47706" y="48980"/>
                  </a:moveTo>
                  <a:lnTo>
                    <a:pt x="47706" y="59518"/>
                  </a:lnTo>
                  <a:lnTo>
                    <a:pt x="37171" y="59518"/>
                  </a:lnTo>
                  <a:lnTo>
                    <a:pt x="37171" y="48980"/>
                  </a:lnTo>
                  <a:close/>
                  <a:moveTo>
                    <a:pt x="59505" y="48980"/>
                  </a:moveTo>
                  <a:lnTo>
                    <a:pt x="59505" y="59518"/>
                  </a:lnTo>
                  <a:lnTo>
                    <a:pt x="48970" y="59518"/>
                  </a:lnTo>
                  <a:lnTo>
                    <a:pt x="48970" y="48980"/>
                  </a:lnTo>
                  <a:close/>
                  <a:moveTo>
                    <a:pt x="11799" y="60782"/>
                  </a:moveTo>
                  <a:lnTo>
                    <a:pt x="11799" y="71319"/>
                  </a:lnTo>
                  <a:lnTo>
                    <a:pt x="1264" y="71319"/>
                  </a:lnTo>
                  <a:lnTo>
                    <a:pt x="1264" y="60782"/>
                  </a:lnTo>
                  <a:close/>
                  <a:moveTo>
                    <a:pt x="23598" y="60782"/>
                  </a:moveTo>
                  <a:lnTo>
                    <a:pt x="23598" y="71319"/>
                  </a:lnTo>
                  <a:lnTo>
                    <a:pt x="13063" y="71319"/>
                  </a:lnTo>
                  <a:lnTo>
                    <a:pt x="13063" y="60782"/>
                  </a:lnTo>
                  <a:close/>
                  <a:moveTo>
                    <a:pt x="35908" y="60782"/>
                  </a:moveTo>
                  <a:lnTo>
                    <a:pt x="35908" y="71319"/>
                  </a:lnTo>
                  <a:lnTo>
                    <a:pt x="24861" y="71319"/>
                  </a:lnTo>
                  <a:lnTo>
                    <a:pt x="24861" y="60782"/>
                  </a:lnTo>
                  <a:close/>
                  <a:moveTo>
                    <a:pt x="47706" y="60782"/>
                  </a:moveTo>
                  <a:lnTo>
                    <a:pt x="47706" y="71319"/>
                  </a:lnTo>
                  <a:lnTo>
                    <a:pt x="37171" y="71319"/>
                  </a:lnTo>
                  <a:lnTo>
                    <a:pt x="37171" y="60782"/>
                  </a:lnTo>
                  <a:close/>
                  <a:moveTo>
                    <a:pt x="59505" y="60782"/>
                  </a:moveTo>
                  <a:lnTo>
                    <a:pt x="59505" y="71319"/>
                  </a:lnTo>
                  <a:lnTo>
                    <a:pt x="48970" y="71319"/>
                  </a:lnTo>
                  <a:lnTo>
                    <a:pt x="48970" y="60782"/>
                  </a:lnTo>
                  <a:close/>
                  <a:moveTo>
                    <a:pt x="11799" y="72583"/>
                  </a:moveTo>
                  <a:lnTo>
                    <a:pt x="11799" y="83120"/>
                  </a:lnTo>
                  <a:lnTo>
                    <a:pt x="1264" y="83120"/>
                  </a:lnTo>
                  <a:lnTo>
                    <a:pt x="1264" y="72583"/>
                  </a:lnTo>
                  <a:close/>
                  <a:moveTo>
                    <a:pt x="23598" y="72583"/>
                  </a:moveTo>
                  <a:lnTo>
                    <a:pt x="23598" y="83120"/>
                  </a:lnTo>
                  <a:lnTo>
                    <a:pt x="13063" y="83120"/>
                  </a:lnTo>
                  <a:lnTo>
                    <a:pt x="13063" y="72583"/>
                  </a:lnTo>
                  <a:close/>
                  <a:moveTo>
                    <a:pt x="35908" y="72583"/>
                  </a:moveTo>
                  <a:lnTo>
                    <a:pt x="35908" y="83120"/>
                  </a:lnTo>
                  <a:lnTo>
                    <a:pt x="24861" y="83120"/>
                  </a:lnTo>
                  <a:lnTo>
                    <a:pt x="24861" y="72583"/>
                  </a:lnTo>
                  <a:close/>
                  <a:moveTo>
                    <a:pt x="47706" y="72583"/>
                  </a:moveTo>
                  <a:lnTo>
                    <a:pt x="47706" y="83120"/>
                  </a:lnTo>
                  <a:lnTo>
                    <a:pt x="37171" y="83120"/>
                  </a:lnTo>
                  <a:lnTo>
                    <a:pt x="37171" y="72583"/>
                  </a:lnTo>
                  <a:close/>
                  <a:moveTo>
                    <a:pt x="59505" y="72583"/>
                  </a:moveTo>
                  <a:lnTo>
                    <a:pt x="59505" y="83120"/>
                  </a:lnTo>
                  <a:lnTo>
                    <a:pt x="48970" y="83120"/>
                  </a:lnTo>
                  <a:lnTo>
                    <a:pt x="48970" y="72583"/>
                  </a:lnTo>
                  <a:close/>
                  <a:moveTo>
                    <a:pt x="0" y="1"/>
                  </a:moveTo>
                  <a:lnTo>
                    <a:pt x="0" y="84383"/>
                  </a:lnTo>
                  <a:lnTo>
                    <a:pt x="60768" y="84383"/>
                  </a:lnTo>
                  <a:lnTo>
                    <a:pt x="60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" name="Google Shape;501;p24"/>
          <p:cNvSpPr txBox="1">
            <a:spLocks noGrp="1"/>
          </p:cNvSpPr>
          <p:nvPr>
            <p:ph type="title"/>
          </p:nvPr>
        </p:nvSpPr>
        <p:spPr>
          <a:xfrm>
            <a:off x="2424600" y="539500"/>
            <a:ext cx="4294800" cy="9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24"/>
          <p:cNvSpPr txBox="1">
            <a:spLocks noGrp="1"/>
          </p:cNvSpPr>
          <p:nvPr>
            <p:ph type="subTitle" idx="1"/>
          </p:nvPr>
        </p:nvSpPr>
        <p:spPr>
          <a:xfrm>
            <a:off x="2424600" y="1688346"/>
            <a:ext cx="4294800" cy="13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24"/>
          <p:cNvSpPr txBox="1"/>
          <p:nvPr/>
        </p:nvSpPr>
        <p:spPr>
          <a:xfrm>
            <a:off x="2163425" y="3880600"/>
            <a:ext cx="4817100" cy="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CREDITS: This presentation template was created by 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Quicksand Medium"/>
                <a:ea typeface="Quicksand Medium"/>
                <a:cs typeface="Quicksand Medium"/>
                <a:sym typeface="Quicksand Medium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and includes icons by 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Quicksand Medium"/>
                <a:ea typeface="Quicksand Medium"/>
                <a:cs typeface="Quicksand Medium"/>
                <a:sym typeface="Quicksand Medium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and infographics &amp; images by 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Quicksand Medium"/>
                <a:ea typeface="Quicksand Medium"/>
                <a:cs typeface="Quicksand Medium"/>
                <a:sym typeface="Quicksand Medium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" name="Google Shape;524;p26"/>
          <p:cNvGrpSpPr/>
          <p:nvPr/>
        </p:nvGrpSpPr>
        <p:grpSpPr>
          <a:xfrm>
            <a:off x="-2002700" y="-259418"/>
            <a:ext cx="11367742" cy="7386786"/>
            <a:chOff x="-2002700" y="-259418"/>
            <a:chExt cx="11367742" cy="7386786"/>
          </a:xfrm>
        </p:grpSpPr>
        <p:grpSp>
          <p:nvGrpSpPr>
            <p:cNvPr id="525" name="Google Shape;525;p26"/>
            <p:cNvGrpSpPr/>
            <p:nvPr/>
          </p:nvGrpSpPr>
          <p:grpSpPr>
            <a:xfrm>
              <a:off x="-164071" y="-259418"/>
              <a:ext cx="9529113" cy="5402919"/>
              <a:chOff x="-164071" y="-259418"/>
              <a:chExt cx="9529113" cy="5402919"/>
            </a:xfrm>
          </p:grpSpPr>
          <p:grpSp>
            <p:nvGrpSpPr>
              <p:cNvPr id="526" name="Google Shape;526;p26"/>
              <p:cNvGrpSpPr/>
              <p:nvPr/>
            </p:nvGrpSpPr>
            <p:grpSpPr>
              <a:xfrm rot="10800000">
                <a:off x="8294442" y="-259418"/>
                <a:ext cx="1070600" cy="1370400"/>
                <a:chOff x="729025" y="467250"/>
                <a:chExt cx="1070600" cy="1370400"/>
              </a:xfrm>
            </p:grpSpPr>
            <p:sp>
              <p:nvSpPr>
                <p:cNvPr id="527" name="Google Shape;527;p26"/>
                <p:cNvSpPr/>
                <p:nvPr/>
              </p:nvSpPr>
              <p:spPr>
                <a:xfrm>
                  <a:off x="1620825" y="1658850"/>
                  <a:ext cx="178800" cy="17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2" h="7152" extrusionOk="0">
                      <a:moveTo>
                        <a:pt x="7151" y="1"/>
                      </a:moveTo>
                      <a:lnTo>
                        <a:pt x="1" y="7151"/>
                      </a:lnTo>
                      <a:lnTo>
                        <a:pt x="3354" y="7151"/>
                      </a:lnTo>
                      <a:cubicBezTo>
                        <a:pt x="5450" y="7151"/>
                        <a:pt x="7151" y="5450"/>
                        <a:pt x="7151" y="3353"/>
                      </a:cubicBezTo>
                      <a:lnTo>
                        <a:pt x="71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6"/>
                <p:cNvSpPr/>
                <p:nvPr/>
              </p:nvSpPr>
              <p:spPr>
                <a:xfrm>
                  <a:off x="1244425" y="1282425"/>
                  <a:ext cx="555200" cy="5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8" h="22209" extrusionOk="0">
                      <a:moveTo>
                        <a:pt x="22207" y="1"/>
                      </a:moveTo>
                      <a:lnTo>
                        <a:pt x="0" y="22208"/>
                      </a:lnTo>
                      <a:lnTo>
                        <a:pt x="7371" y="22208"/>
                      </a:lnTo>
                      <a:lnTo>
                        <a:pt x="22207" y="7369"/>
                      </a:lnTo>
                      <a:lnTo>
                        <a:pt x="22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6"/>
                <p:cNvSpPr/>
                <p:nvPr/>
              </p:nvSpPr>
              <p:spPr>
                <a:xfrm>
                  <a:off x="853450" y="891475"/>
                  <a:ext cx="946175" cy="9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7" h="37847" extrusionOk="0">
                      <a:moveTo>
                        <a:pt x="37846" y="0"/>
                      </a:moveTo>
                      <a:lnTo>
                        <a:pt x="0" y="37846"/>
                      </a:lnTo>
                      <a:lnTo>
                        <a:pt x="7372" y="37846"/>
                      </a:lnTo>
                      <a:lnTo>
                        <a:pt x="37846" y="7373"/>
                      </a:lnTo>
                      <a:lnTo>
                        <a:pt x="3784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26"/>
                <p:cNvSpPr/>
                <p:nvPr/>
              </p:nvSpPr>
              <p:spPr>
                <a:xfrm>
                  <a:off x="729075" y="515100"/>
                  <a:ext cx="1070550" cy="125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22" h="50193" extrusionOk="0">
                      <a:moveTo>
                        <a:pt x="42821" y="0"/>
                      </a:moveTo>
                      <a:lnTo>
                        <a:pt x="0" y="42825"/>
                      </a:lnTo>
                      <a:lnTo>
                        <a:pt x="0" y="50193"/>
                      </a:lnTo>
                      <a:lnTo>
                        <a:pt x="42821" y="7371"/>
                      </a:lnTo>
                      <a:lnTo>
                        <a:pt x="428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26"/>
                <p:cNvSpPr/>
                <p:nvPr/>
              </p:nvSpPr>
              <p:spPr>
                <a:xfrm>
                  <a:off x="729075" y="467250"/>
                  <a:ext cx="926250" cy="9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50" h="37051" extrusionOk="0">
                      <a:moveTo>
                        <a:pt x="29677" y="0"/>
                      </a:moveTo>
                      <a:lnTo>
                        <a:pt x="0" y="29679"/>
                      </a:lnTo>
                      <a:lnTo>
                        <a:pt x="0" y="37050"/>
                      </a:lnTo>
                      <a:lnTo>
                        <a:pt x="3705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26"/>
                <p:cNvSpPr/>
                <p:nvPr/>
              </p:nvSpPr>
              <p:spPr>
                <a:xfrm>
                  <a:off x="729075" y="467250"/>
                  <a:ext cx="549750" cy="5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90" h="21996" extrusionOk="0">
                      <a:moveTo>
                        <a:pt x="14618" y="0"/>
                      </a:moveTo>
                      <a:lnTo>
                        <a:pt x="0" y="14624"/>
                      </a:lnTo>
                      <a:lnTo>
                        <a:pt x="0" y="21995"/>
                      </a:lnTo>
                      <a:lnTo>
                        <a:pt x="2199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26"/>
                <p:cNvSpPr/>
                <p:nvPr/>
              </p:nvSpPr>
              <p:spPr>
                <a:xfrm>
                  <a:off x="729025" y="467300"/>
                  <a:ext cx="173400" cy="17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6" h="6934" extrusionOk="0">
                      <a:moveTo>
                        <a:pt x="3797" y="0"/>
                      </a:moveTo>
                      <a:cubicBezTo>
                        <a:pt x="1700" y="0"/>
                        <a:pt x="0" y="1700"/>
                        <a:pt x="2" y="3798"/>
                      </a:cubicBezTo>
                      <a:lnTo>
                        <a:pt x="2" y="6933"/>
                      </a:lnTo>
                      <a:lnTo>
                        <a:pt x="6935" y="0"/>
                      </a:lnTo>
                      <a:lnTo>
                        <a:pt x="3800" y="0"/>
                      </a:lnTo>
                      <a:cubicBezTo>
                        <a:pt x="3799" y="0"/>
                        <a:pt x="3798" y="0"/>
                        <a:pt x="37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4" name="Google Shape;534;p26"/>
              <p:cNvSpPr/>
              <p:nvPr/>
            </p:nvSpPr>
            <p:spPr>
              <a:xfrm rot="10800000">
                <a:off x="2358198" y="4678470"/>
                <a:ext cx="1201422" cy="465031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833" extrusionOk="0">
                    <a:moveTo>
                      <a:pt x="5013" y="0"/>
                    </a:moveTo>
                    <a:cubicBezTo>
                      <a:pt x="2253" y="0"/>
                      <a:pt x="7" y="2245"/>
                      <a:pt x="7" y="5005"/>
                    </a:cubicBezTo>
                    <a:lnTo>
                      <a:pt x="7" y="7356"/>
                    </a:lnTo>
                    <a:cubicBezTo>
                      <a:pt x="1" y="7852"/>
                      <a:pt x="402" y="8258"/>
                      <a:pt x="898" y="8258"/>
                    </a:cubicBezTo>
                    <a:cubicBezTo>
                      <a:pt x="1394" y="8258"/>
                      <a:pt x="1794" y="7852"/>
                      <a:pt x="1788" y="7356"/>
                    </a:cubicBezTo>
                    <a:lnTo>
                      <a:pt x="1788" y="5005"/>
                    </a:lnTo>
                    <a:cubicBezTo>
                      <a:pt x="1788" y="3227"/>
                      <a:pt x="3234" y="1780"/>
                      <a:pt x="5013" y="1780"/>
                    </a:cubicBezTo>
                    <a:lnTo>
                      <a:pt x="5306" y="1780"/>
                    </a:lnTo>
                    <a:cubicBezTo>
                      <a:pt x="7085" y="1780"/>
                      <a:pt x="8532" y="3227"/>
                      <a:pt x="8532" y="5005"/>
                    </a:cubicBezTo>
                    <a:lnTo>
                      <a:pt x="8532" y="8826"/>
                    </a:lnTo>
                    <a:cubicBezTo>
                      <a:pt x="8532" y="11586"/>
                      <a:pt x="10777" y="13831"/>
                      <a:pt x="13536" y="13831"/>
                    </a:cubicBezTo>
                    <a:lnTo>
                      <a:pt x="13684" y="13831"/>
                    </a:lnTo>
                    <a:cubicBezTo>
                      <a:pt x="16443" y="13831"/>
                      <a:pt x="18689" y="11586"/>
                      <a:pt x="18689" y="8826"/>
                    </a:cubicBezTo>
                    <a:lnTo>
                      <a:pt x="18689" y="5005"/>
                    </a:lnTo>
                    <a:cubicBezTo>
                      <a:pt x="18689" y="3227"/>
                      <a:pt x="20135" y="1780"/>
                      <a:pt x="21914" y="1780"/>
                    </a:cubicBezTo>
                    <a:lnTo>
                      <a:pt x="22502" y="1780"/>
                    </a:lnTo>
                    <a:cubicBezTo>
                      <a:pt x="24280" y="1780"/>
                      <a:pt x="25728" y="3227"/>
                      <a:pt x="25728" y="5005"/>
                    </a:cubicBezTo>
                    <a:lnTo>
                      <a:pt x="25728" y="8826"/>
                    </a:lnTo>
                    <a:cubicBezTo>
                      <a:pt x="25728" y="11587"/>
                      <a:pt x="27973" y="13832"/>
                      <a:pt x="30732" y="13832"/>
                    </a:cubicBezTo>
                    <a:cubicBezTo>
                      <a:pt x="33492" y="13832"/>
                      <a:pt x="35737" y="11587"/>
                      <a:pt x="35737" y="8826"/>
                    </a:cubicBezTo>
                    <a:lnTo>
                      <a:pt x="35737" y="7356"/>
                    </a:lnTo>
                    <a:cubicBezTo>
                      <a:pt x="35737" y="6865"/>
                      <a:pt x="35339" y="6466"/>
                      <a:pt x="34847" y="6466"/>
                    </a:cubicBezTo>
                    <a:cubicBezTo>
                      <a:pt x="34356" y="6466"/>
                      <a:pt x="33958" y="6865"/>
                      <a:pt x="33958" y="7356"/>
                    </a:cubicBezTo>
                    <a:lnTo>
                      <a:pt x="33958" y="8826"/>
                    </a:lnTo>
                    <a:cubicBezTo>
                      <a:pt x="33958" y="10603"/>
                      <a:pt x="32511" y="12051"/>
                      <a:pt x="30732" y="12051"/>
                    </a:cubicBezTo>
                    <a:cubicBezTo>
                      <a:pt x="28955" y="12051"/>
                      <a:pt x="27507" y="10605"/>
                      <a:pt x="27507" y="8826"/>
                    </a:cubicBezTo>
                    <a:lnTo>
                      <a:pt x="27507" y="5005"/>
                    </a:lnTo>
                    <a:cubicBezTo>
                      <a:pt x="27507" y="2245"/>
                      <a:pt x="25262" y="0"/>
                      <a:pt x="22502" y="0"/>
                    </a:cubicBezTo>
                    <a:lnTo>
                      <a:pt x="21914" y="0"/>
                    </a:lnTo>
                    <a:cubicBezTo>
                      <a:pt x="19154" y="0"/>
                      <a:pt x="16909" y="2245"/>
                      <a:pt x="16909" y="5005"/>
                    </a:cubicBezTo>
                    <a:lnTo>
                      <a:pt x="16909" y="8826"/>
                    </a:lnTo>
                    <a:cubicBezTo>
                      <a:pt x="16909" y="10603"/>
                      <a:pt x="15462" y="12051"/>
                      <a:pt x="13684" y="12051"/>
                    </a:cubicBezTo>
                    <a:lnTo>
                      <a:pt x="13536" y="12051"/>
                    </a:lnTo>
                    <a:cubicBezTo>
                      <a:pt x="11759" y="12051"/>
                      <a:pt x="10311" y="10605"/>
                      <a:pt x="10311" y="8826"/>
                    </a:cubicBezTo>
                    <a:lnTo>
                      <a:pt x="10311" y="5005"/>
                    </a:lnTo>
                    <a:cubicBezTo>
                      <a:pt x="10311" y="2245"/>
                      <a:pt x="8066" y="0"/>
                      <a:pt x="5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6"/>
              <p:cNvSpPr/>
              <p:nvPr/>
            </p:nvSpPr>
            <p:spPr>
              <a:xfrm rot="10800000">
                <a:off x="-164071" y="1715150"/>
                <a:ext cx="498188" cy="136422"/>
              </a:xfrm>
              <a:custGeom>
                <a:avLst/>
                <a:gdLst/>
                <a:ahLst/>
                <a:cxnLst/>
                <a:rect l="l" t="t" r="r" b="b"/>
                <a:pathLst>
                  <a:path w="16634" h="4555" extrusionOk="0">
                    <a:moveTo>
                      <a:pt x="2277" y="1"/>
                    </a:moveTo>
                    <a:cubicBezTo>
                      <a:pt x="1019" y="1"/>
                      <a:pt x="0" y="1020"/>
                      <a:pt x="0" y="2278"/>
                    </a:cubicBezTo>
                    <a:cubicBezTo>
                      <a:pt x="0" y="3536"/>
                      <a:pt x="1019" y="4555"/>
                      <a:pt x="2277" y="4555"/>
                    </a:cubicBezTo>
                    <a:lnTo>
                      <a:pt x="14356" y="4555"/>
                    </a:lnTo>
                    <a:cubicBezTo>
                      <a:pt x="15613" y="4555"/>
                      <a:pt x="16633" y="3536"/>
                      <a:pt x="16633" y="2278"/>
                    </a:cubicBezTo>
                    <a:cubicBezTo>
                      <a:pt x="16633" y="1020"/>
                      <a:pt x="15613" y="1"/>
                      <a:pt x="143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6"/>
              <p:cNvSpPr/>
              <p:nvPr/>
            </p:nvSpPr>
            <p:spPr>
              <a:xfrm rot="5400000">
                <a:off x="8580653" y="2327715"/>
                <a:ext cx="498196" cy="249098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7428" extrusionOk="0">
                    <a:moveTo>
                      <a:pt x="7428" y="0"/>
                    </a:moveTo>
                    <a:cubicBezTo>
                      <a:pt x="3325" y="0"/>
                      <a:pt x="0" y="3326"/>
                      <a:pt x="0" y="7428"/>
                    </a:cubicBezTo>
                    <a:lnTo>
                      <a:pt x="14856" y="7428"/>
                    </a:lnTo>
                    <a:cubicBezTo>
                      <a:pt x="14856" y="3326"/>
                      <a:pt x="11530" y="0"/>
                      <a:pt x="74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6"/>
              <p:cNvSpPr/>
              <p:nvPr/>
            </p:nvSpPr>
            <p:spPr>
              <a:xfrm rot="10800000">
                <a:off x="7104552" y="4789121"/>
                <a:ext cx="243804" cy="243751"/>
              </a:xfrm>
              <a:custGeom>
                <a:avLst/>
                <a:gdLst/>
                <a:ahLst/>
                <a:cxnLst/>
                <a:rect l="l" t="t" r="r" b="b"/>
                <a:pathLst>
                  <a:path w="6804" h="6803" extrusionOk="0">
                    <a:moveTo>
                      <a:pt x="3401" y="2054"/>
                    </a:moveTo>
                    <a:cubicBezTo>
                      <a:pt x="4145" y="2055"/>
                      <a:pt x="4748" y="2659"/>
                      <a:pt x="4749" y="3402"/>
                    </a:cubicBezTo>
                    <a:cubicBezTo>
                      <a:pt x="4748" y="3947"/>
                      <a:pt x="4420" y="4438"/>
                      <a:pt x="3917" y="4647"/>
                    </a:cubicBezTo>
                    <a:cubicBezTo>
                      <a:pt x="3750" y="4716"/>
                      <a:pt x="3575" y="4749"/>
                      <a:pt x="3401" y="4749"/>
                    </a:cubicBezTo>
                    <a:cubicBezTo>
                      <a:pt x="3051" y="4749"/>
                      <a:pt x="2706" y="4612"/>
                      <a:pt x="2448" y="4354"/>
                    </a:cubicBezTo>
                    <a:cubicBezTo>
                      <a:pt x="2063" y="3969"/>
                      <a:pt x="1948" y="3390"/>
                      <a:pt x="2157" y="2887"/>
                    </a:cubicBezTo>
                    <a:cubicBezTo>
                      <a:pt x="2365" y="2383"/>
                      <a:pt x="2856" y="2054"/>
                      <a:pt x="3401" y="2054"/>
                    </a:cubicBezTo>
                    <a:close/>
                    <a:moveTo>
                      <a:pt x="3401" y="0"/>
                    </a:moveTo>
                    <a:cubicBezTo>
                      <a:pt x="1527" y="0"/>
                      <a:pt x="1" y="1526"/>
                      <a:pt x="1" y="3402"/>
                    </a:cubicBezTo>
                    <a:cubicBezTo>
                      <a:pt x="1" y="5278"/>
                      <a:pt x="1527" y="6803"/>
                      <a:pt x="3401" y="6803"/>
                    </a:cubicBezTo>
                    <a:cubicBezTo>
                      <a:pt x="5277" y="6803"/>
                      <a:pt x="6803" y="5278"/>
                      <a:pt x="6803" y="3402"/>
                    </a:cubicBezTo>
                    <a:cubicBezTo>
                      <a:pt x="6803" y="1526"/>
                      <a:pt x="5277" y="0"/>
                      <a:pt x="3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6"/>
              <p:cNvSpPr/>
              <p:nvPr/>
            </p:nvSpPr>
            <p:spPr>
              <a:xfrm rot="10800000">
                <a:off x="2159004" y="132569"/>
                <a:ext cx="199200" cy="1992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9" name="Google Shape;539;p26"/>
            <p:cNvSpPr/>
            <p:nvPr/>
          </p:nvSpPr>
          <p:spPr>
            <a:xfrm rot="-5400000">
              <a:off x="-595025" y="-419407"/>
              <a:ext cx="1381105" cy="1917815"/>
            </a:xfrm>
            <a:custGeom>
              <a:avLst/>
              <a:gdLst/>
              <a:ahLst/>
              <a:cxnLst/>
              <a:rect l="l" t="t" r="r" b="b"/>
              <a:pathLst>
                <a:path w="60768" h="84383" extrusionOk="0">
                  <a:moveTo>
                    <a:pt x="59505" y="1265"/>
                  </a:moveTo>
                  <a:lnTo>
                    <a:pt x="59505" y="11801"/>
                  </a:lnTo>
                  <a:lnTo>
                    <a:pt x="48970" y="11801"/>
                  </a:lnTo>
                  <a:lnTo>
                    <a:pt x="48970" y="1265"/>
                  </a:lnTo>
                  <a:close/>
                  <a:moveTo>
                    <a:pt x="11799" y="1265"/>
                  </a:moveTo>
                  <a:lnTo>
                    <a:pt x="11799" y="11802"/>
                  </a:lnTo>
                  <a:lnTo>
                    <a:pt x="1264" y="11802"/>
                  </a:lnTo>
                  <a:lnTo>
                    <a:pt x="1264" y="1265"/>
                  </a:lnTo>
                  <a:close/>
                  <a:moveTo>
                    <a:pt x="23598" y="1265"/>
                  </a:moveTo>
                  <a:lnTo>
                    <a:pt x="23598" y="11802"/>
                  </a:lnTo>
                  <a:lnTo>
                    <a:pt x="13063" y="11802"/>
                  </a:lnTo>
                  <a:lnTo>
                    <a:pt x="13063" y="1265"/>
                  </a:lnTo>
                  <a:close/>
                  <a:moveTo>
                    <a:pt x="35908" y="1265"/>
                  </a:moveTo>
                  <a:lnTo>
                    <a:pt x="35908" y="11802"/>
                  </a:lnTo>
                  <a:lnTo>
                    <a:pt x="24861" y="11802"/>
                  </a:lnTo>
                  <a:lnTo>
                    <a:pt x="24861" y="1265"/>
                  </a:lnTo>
                  <a:close/>
                  <a:moveTo>
                    <a:pt x="47706" y="1265"/>
                  </a:moveTo>
                  <a:lnTo>
                    <a:pt x="47706" y="11802"/>
                  </a:lnTo>
                  <a:lnTo>
                    <a:pt x="37171" y="11802"/>
                  </a:lnTo>
                  <a:lnTo>
                    <a:pt x="37171" y="1265"/>
                  </a:lnTo>
                  <a:close/>
                  <a:moveTo>
                    <a:pt x="11799" y="13065"/>
                  </a:moveTo>
                  <a:lnTo>
                    <a:pt x="11799" y="23602"/>
                  </a:lnTo>
                  <a:lnTo>
                    <a:pt x="1264" y="23602"/>
                  </a:lnTo>
                  <a:lnTo>
                    <a:pt x="1264" y="13065"/>
                  </a:lnTo>
                  <a:close/>
                  <a:moveTo>
                    <a:pt x="23598" y="13065"/>
                  </a:moveTo>
                  <a:lnTo>
                    <a:pt x="23598" y="23602"/>
                  </a:lnTo>
                  <a:lnTo>
                    <a:pt x="13063" y="23602"/>
                  </a:lnTo>
                  <a:lnTo>
                    <a:pt x="13063" y="13065"/>
                  </a:lnTo>
                  <a:close/>
                  <a:moveTo>
                    <a:pt x="35908" y="13065"/>
                  </a:moveTo>
                  <a:lnTo>
                    <a:pt x="35908" y="23602"/>
                  </a:lnTo>
                  <a:lnTo>
                    <a:pt x="24861" y="23602"/>
                  </a:lnTo>
                  <a:lnTo>
                    <a:pt x="24861" y="13065"/>
                  </a:lnTo>
                  <a:close/>
                  <a:moveTo>
                    <a:pt x="47706" y="13065"/>
                  </a:moveTo>
                  <a:lnTo>
                    <a:pt x="47706" y="23602"/>
                  </a:lnTo>
                  <a:lnTo>
                    <a:pt x="37171" y="23602"/>
                  </a:lnTo>
                  <a:lnTo>
                    <a:pt x="37171" y="13065"/>
                  </a:lnTo>
                  <a:close/>
                  <a:moveTo>
                    <a:pt x="59505" y="13065"/>
                  </a:moveTo>
                  <a:lnTo>
                    <a:pt x="59505" y="23602"/>
                  </a:lnTo>
                  <a:lnTo>
                    <a:pt x="48970" y="23602"/>
                  </a:lnTo>
                  <a:lnTo>
                    <a:pt x="48970" y="13065"/>
                  </a:lnTo>
                  <a:close/>
                  <a:moveTo>
                    <a:pt x="11799" y="24866"/>
                  </a:moveTo>
                  <a:lnTo>
                    <a:pt x="11799" y="35403"/>
                  </a:lnTo>
                  <a:lnTo>
                    <a:pt x="1264" y="35403"/>
                  </a:lnTo>
                  <a:lnTo>
                    <a:pt x="1264" y="24866"/>
                  </a:lnTo>
                  <a:close/>
                  <a:moveTo>
                    <a:pt x="23598" y="24866"/>
                  </a:moveTo>
                  <a:lnTo>
                    <a:pt x="23598" y="35403"/>
                  </a:lnTo>
                  <a:lnTo>
                    <a:pt x="13063" y="35403"/>
                  </a:lnTo>
                  <a:lnTo>
                    <a:pt x="13063" y="24866"/>
                  </a:lnTo>
                  <a:close/>
                  <a:moveTo>
                    <a:pt x="35908" y="24866"/>
                  </a:moveTo>
                  <a:lnTo>
                    <a:pt x="35908" y="35403"/>
                  </a:lnTo>
                  <a:lnTo>
                    <a:pt x="24861" y="35403"/>
                  </a:lnTo>
                  <a:lnTo>
                    <a:pt x="24861" y="24866"/>
                  </a:lnTo>
                  <a:close/>
                  <a:moveTo>
                    <a:pt x="47706" y="24866"/>
                  </a:moveTo>
                  <a:lnTo>
                    <a:pt x="47706" y="35403"/>
                  </a:lnTo>
                  <a:lnTo>
                    <a:pt x="37171" y="35403"/>
                  </a:lnTo>
                  <a:lnTo>
                    <a:pt x="37171" y="24866"/>
                  </a:lnTo>
                  <a:close/>
                  <a:moveTo>
                    <a:pt x="59505" y="24866"/>
                  </a:moveTo>
                  <a:lnTo>
                    <a:pt x="59505" y="35403"/>
                  </a:lnTo>
                  <a:lnTo>
                    <a:pt x="48970" y="35403"/>
                  </a:lnTo>
                  <a:lnTo>
                    <a:pt x="48970" y="24866"/>
                  </a:lnTo>
                  <a:close/>
                  <a:moveTo>
                    <a:pt x="23598" y="36667"/>
                  </a:moveTo>
                  <a:lnTo>
                    <a:pt x="23598" y="47716"/>
                  </a:lnTo>
                  <a:lnTo>
                    <a:pt x="13063" y="47716"/>
                  </a:lnTo>
                  <a:lnTo>
                    <a:pt x="13063" y="36667"/>
                  </a:lnTo>
                  <a:close/>
                  <a:moveTo>
                    <a:pt x="35908" y="36667"/>
                  </a:moveTo>
                  <a:lnTo>
                    <a:pt x="35908" y="47716"/>
                  </a:lnTo>
                  <a:lnTo>
                    <a:pt x="24861" y="47716"/>
                  </a:lnTo>
                  <a:lnTo>
                    <a:pt x="24861" y="36667"/>
                  </a:lnTo>
                  <a:close/>
                  <a:moveTo>
                    <a:pt x="11799" y="36667"/>
                  </a:moveTo>
                  <a:lnTo>
                    <a:pt x="11799" y="47718"/>
                  </a:lnTo>
                  <a:lnTo>
                    <a:pt x="1264" y="47718"/>
                  </a:lnTo>
                  <a:lnTo>
                    <a:pt x="1264" y="36667"/>
                  </a:lnTo>
                  <a:close/>
                  <a:moveTo>
                    <a:pt x="47706" y="36667"/>
                  </a:moveTo>
                  <a:lnTo>
                    <a:pt x="47706" y="47718"/>
                  </a:lnTo>
                  <a:lnTo>
                    <a:pt x="37171" y="47718"/>
                  </a:lnTo>
                  <a:lnTo>
                    <a:pt x="37171" y="36667"/>
                  </a:lnTo>
                  <a:close/>
                  <a:moveTo>
                    <a:pt x="59505" y="36667"/>
                  </a:moveTo>
                  <a:lnTo>
                    <a:pt x="59505" y="47718"/>
                  </a:lnTo>
                  <a:lnTo>
                    <a:pt x="48970" y="47718"/>
                  </a:lnTo>
                  <a:lnTo>
                    <a:pt x="48970" y="36667"/>
                  </a:lnTo>
                  <a:close/>
                  <a:moveTo>
                    <a:pt x="11799" y="48980"/>
                  </a:moveTo>
                  <a:lnTo>
                    <a:pt x="11799" y="59518"/>
                  </a:lnTo>
                  <a:lnTo>
                    <a:pt x="1264" y="59518"/>
                  </a:lnTo>
                  <a:lnTo>
                    <a:pt x="1264" y="48980"/>
                  </a:lnTo>
                  <a:close/>
                  <a:moveTo>
                    <a:pt x="23598" y="48980"/>
                  </a:moveTo>
                  <a:lnTo>
                    <a:pt x="23598" y="59518"/>
                  </a:lnTo>
                  <a:lnTo>
                    <a:pt x="13063" y="59518"/>
                  </a:lnTo>
                  <a:lnTo>
                    <a:pt x="13063" y="48980"/>
                  </a:lnTo>
                  <a:close/>
                  <a:moveTo>
                    <a:pt x="35908" y="48980"/>
                  </a:moveTo>
                  <a:lnTo>
                    <a:pt x="35908" y="59518"/>
                  </a:lnTo>
                  <a:lnTo>
                    <a:pt x="24861" y="59518"/>
                  </a:lnTo>
                  <a:lnTo>
                    <a:pt x="24861" y="48980"/>
                  </a:lnTo>
                  <a:close/>
                  <a:moveTo>
                    <a:pt x="47706" y="48980"/>
                  </a:moveTo>
                  <a:lnTo>
                    <a:pt x="47706" y="59518"/>
                  </a:lnTo>
                  <a:lnTo>
                    <a:pt x="37171" y="59518"/>
                  </a:lnTo>
                  <a:lnTo>
                    <a:pt x="37171" y="48980"/>
                  </a:lnTo>
                  <a:close/>
                  <a:moveTo>
                    <a:pt x="59505" y="48980"/>
                  </a:moveTo>
                  <a:lnTo>
                    <a:pt x="59505" y="59518"/>
                  </a:lnTo>
                  <a:lnTo>
                    <a:pt x="48970" y="59518"/>
                  </a:lnTo>
                  <a:lnTo>
                    <a:pt x="48970" y="48980"/>
                  </a:lnTo>
                  <a:close/>
                  <a:moveTo>
                    <a:pt x="11799" y="60782"/>
                  </a:moveTo>
                  <a:lnTo>
                    <a:pt x="11799" y="71319"/>
                  </a:lnTo>
                  <a:lnTo>
                    <a:pt x="1264" y="71319"/>
                  </a:lnTo>
                  <a:lnTo>
                    <a:pt x="1264" y="60782"/>
                  </a:lnTo>
                  <a:close/>
                  <a:moveTo>
                    <a:pt x="23598" y="60782"/>
                  </a:moveTo>
                  <a:lnTo>
                    <a:pt x="23598" y="71319"/>
                  </a:lnTo>
                  <a:lnTo>
                    <a:pt x="13063" y="71319"/>
                  </a:lnTo>
                  <a:lnTo>
                    <a:pt x="13063" y="60782"/>
                  </a:lnTo>
                  <a:close/>
                  <a:moveTo>
                    <a:pt x="35908" y="60782"/>
                  </a:moveTo>
                  <a:lnTo>
                    <a:pt x="35908" y="71319"/>
                  </a:lnTo>
                  <a:lnTo>
                    <a:pt x="24861" y="71319"/>
                  </a:lnTo>
                  <a:lnTo>
                    <a:pt x="24861" y="60782"/>
                  </a:lnTo>
                  <a:close/>
                  <a:moveTo>
                    <a:pt x="47706" y="60782"/>
                  </a:moveTo>
                  <a:lnTo>
                    <a:pt x="47706" y="71319"/>
                  </a:lnTo>
                  <a:lnTo>
                    <a:pt x="37171" y="71319"/>
                  </a:lnTo>
                  <a:lnTo>
                    <a:pt x="37171" y="60782"/>
                  </a:lnTo>
                  <a:close/>
                  <a:moveTo>
                    <a:pt x="59505" y="60782"/>
                  </a:moveTo>
                  <a:lnTo>
                    <a:pt x="59505" y="71319"/>
                  </a:lnTo>
                  <a:lnTo>
                    <a:pt x="48970" y="71319"/>
                  </a:lnTo>
                  <a:lnTo>
                    <a:pt x="48970" y="60782"/>
                  </a:lnTo>
                  <a:close/>
                  <a:moveTo>
                    <a:pt x="11799" y="72583"/>
                  </a:moveTo>
                  <a:lnTo>
                    <a:pt x="11799" y="83120"/>
                  </a:lnTo>
                  <a:lnTo>
                    <a:pt x="1264" y="83120"/>
                  </a:lnTo>
                  <a:lnTo>
                    <a:pt x="1264" y="72583"/>
                  </a:lnTo>
                  <a:close/>
                  <a:moveTo>
                    <a:pt x="23598" y="72583"/>
                  </a:moveTo>
                  <a:lnTo>
                    <a:pt x="23598" y="83120"/>
                  </a:lnTo>
                  <a:lnTo>
                    <a:pt x="13063" y="83120"/>
                  </a:lnTo>
                  <a:lnTo>
                    <a:pt x="13063" y="72583"/>
                  </a:lnTo>
                  <a:close/>
                  <a:moveTo>
                    <a:pt x="35908" y="72583"/>
                  </a:moveTo>
                  <a:lnTo>
                    <a:pt x="35908" y="83120"/>
                  </a:lnTo>
                  <a:lnTo>
                    <a:pt x="24861" y="83120"/>
                  </a:lnTo>
                  <a:lnTo>
                    <a:pt x="24861" y="72583"/>
                  </a:lnTo>
                  <a:close/>
                  <a:moveTo>
                    <a:pt x="47706" y="72583"/>
                  </a:moveTo>
                  <a:lnTo>
                    <a:pt x="47706" y="83120"/>
                  </a:lnTo>
                  <a:lnTo>
                    <a:pt x="37171" y="83120"/>
                  </a:lnTo>
                  <a:lnTo>
                    <a:pt x="37171" y="72583"/>
                  </a:lnTo>
                  <a:close/>
                  <a:moveTo>
                    <a:pt x="59505" y="72583"/>
                  </a:moveTo>
                  <a:lnTo>
                    <a:pt x="59505" y="83120"/>
                  </a:lnTo>
                  <a:lnTo>
                    <a:pt x="48970" y="83120"/>
                  </a:lnTo>
                  <a:lnTo>
                    <a:pt x="48970" y="72583"/>
                  </a:lnTo>
                  <a:close/>
                  <a:moveTo>
                    <a:pt x="0" y="1"/>
                  </a:moveTo>
                  <a:lnTo>
                    <a:pt x="0" y="84383"/>
                  </a:lnTo>
                  <a:lnTo>
                    <a:pt x="60768" y="84383"/>
                  </a:lnTo>
                  <a:lnTo>
                    <a:pt x="60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0" name="Google Shape;540;p26"/>
            <p:cNvGrpSpPr/>
            <p:nvPr/>
          </p:nvGrpSpPr>
          <p:grpSpPr>
            <a:xfrm>
              <a:off x="-2002700" y="3612223"/>
              <a:ext cx="3515192" cy="3515145"/>
              <a:chOff x="2217185" y="277650"/>
              <a:chExt cx="1510222" cy="1510202"/>
            </a:xfrm>
          </p:grpSpPr>
          <p:sp>
            <p:nvSpPr>
              <p:cNvPr id="541" name="Google Shape;541;p26"/>
              <p:cNvSpPr/>
              <p:nvPr/>
            </p:nvSpPr>
            <p:spPr>
              <a:xfrm>
                <a:off x="2217185" y="277650"/>
                <a:ext cx="1510222" cy="1510202"/>
              </a:xfrm>
              <a:custGeom>
                <a:avLst/>
                <a:gdLst/>
                <a:ahLst/>
                <a:cxnLst/>
                <a:rect l="l" t="t" r="r" b="b"/>
                <a:pathLst>
                  <a:path w="75304" h="75303" extrusionOk="0">
                    <a:moveTo>
                      <a:pt x="37652" y="6610"/>
                    </a:moveTo>
                    <a:cubicBezTo>
                      <a:pt x="54767" y="6610"/>
                      <a:pt x="68693" y="20536"/>
                      <a:pt x="68693" y="37651"/>
                    </a:cubicBezTo>
                    <a:cubicBezTo>
                      <a:pt x="68693" y="54767"/>
                      <a:pt x="54767" y="68693"/>
                      <a:pt x="37652" y="68693"/>
                    </a:cubicBezTo>
                    <a:cubicBezTo>
                      <a:pt x="20535" y="68693"/>
                      <a:pt x="6610" y="54767"/>
                      <a:pt x="6610" y="37651"/>
                    </a:cubicBezTo>
                    <a:cubicBezTo>
                      <a:pt x="6610" y="20536"/>
                      <a:pt x="20535" y="6610"/>
                      <a:pt x="37652" y="6610"/>
                    </a:cubicBezTo>
                    <a:close/>
                    <a:moveTo>
                      <a:pt x="37652" y="0"/>
                    </a:moveTo>
                    <a:cubicBezTo>
                      <a:pt x="16890" y="0"/>
                      <a:pt x="0" y="16890"/>
                      <a:pt x="0" y="37651"/>
                    </a:cubicBezTo>
                    <a:cubicBezTo>
                      <a:pt x="0" y="58413"/>
                      <a:pt x="16890" y="75303"/>
                      <a:pt x="37652" y="75303"/>
                    </a:cubicBezTo>
                    <a:cubicBezTo>
                      <a:pt x="58412" y="75303"/>
                      <a:pt x="75303" y="58413"/>
                      <a:pt x="75303" y="37651"/>
                    </a:cubicBezTo>
                    <a:cubicBezTo>
                      <a:pt x="75303" y="16890"/>
                      <a:pt x="58412" y="0"/>
                      <a:pt x="37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6"/>
              <p:cNvSpPr/>
              <p:nvPr/>
            </p:nvSpPr>
            <p:spPr>
              <a:xfrm>
                <a:off x="2371830" y="432294"/>
                <a:ext cx="1200913" cy="1200893"/>
              </a:xfrm>
              <a:custGeom>
                <a:avLst/>
                <a:gdLst/>
                <a:ahLst/>
                <a:cxnLst/>
                <a:rect l="l" t="t" r="r" b="b"/>
                <a:pathLst>
                  <a:path w="59881" h="59880" extrusionOk="0">
                    <a:moveTo>
                      <a:pt x="29941" y="6610"/>
                    </a:moveTo>
                    <a:lnTo>
                      <a:pt x="29941" y="6611"/>
                    </a:lnTo>
                    <a:cubicBezTo>
                      <a:pt x="42805" y="6611"/>
                      <a:pt x="53270" y="17076"/>
                      <a:pt x="53270" y="29940"/>
                    </a:cubicBezTo>
                    <a:cubicBezTo>
                      <a:pt x="53270" y="42805"/>
                      <a:pt x="42805" y="53271"/>
                      <a:pt x="29941" y="53271"/>
                    </a:cubicBezTo>
                    <a:cubicBezTo>
                      <a:pt x="17077" y="53271"/>
                      <a:pt x="6610" y="42805"/>
                      <a:pt x="6610" y="29940"/>
                    </a:cubicBezTo>
                    <a:cubicBezTo>
                      <a:pt x="6610" y="17076"/>
                      <a:pt x="17077" y="6610"/>
                      <a:pt x="29941" y="6610"/>
                    </a:cubicBezTo>
                    <a:close/>
                    <a:moveTo>
                      <a:pt x="29941" y="1"/>
                    </a:moveTo>
                    <a:cubicBezTo>
                      <a:pt x="13431" y="1"/>
                      <a:pt x="0" y="13432"/>
                      <a:pt x="0" y="29940"/>
                    </a:cubicBezTo>
                    <a:cubicBezTo>
                      <a:pt x="0" y="46449"/>
                      <a:pt x="13431" y="59880"/>
                      <a:pt x="29941" y="59880"/>
                    </a:cubicBezTo>
                    <a:cubicBezTo>
                      <a:pt x="46449" y="59880"/>
                      <a:pt x="59880" y="46449"/>
                      <a:pt x="59880" y="29940"/>
                    </a:cubicBezTo>
                    <a:cubicBezTo>
                      <a:pt x="59880" y="13432"/>
                      <a:pt x="46449" y="1"/>
                      <a:pt x="29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6"/>
              <p:cNvSpPr/>
              <p:nvPr/>
            </p:nvSpPr>
            <p:spPr>
              <a:xfrm>
                <a:off x="2526474" y="586938"/>
                <a:ext cx="891605" cy="891625"/>
              </a:xfrm>
              <a:custGeom>
                <a:avLst/>
                <a:gdLst/>
                <a:ahLst/>
                <a:cxnLst/>
                <a:rect l="l" t="t" r="r" b="b"/>
                <a:pathLst>
                  <a:path w="44458" h="44459" extrusionOk="0">
                    <a:moveTo>
                      <a:pt x="22230" y="6611"/>
                    </a:moveTo>
                    <a:cubicBezTo>
                      <a:pt x="30841" y="6611"/>
                      <a:pt x="37849" y="13617"/>
                      <a:pt x="37849" y="22229"/>
                    </a:cubicBezTo>
                    <a:cubicBezTo>
                      <a:pt x="37849" y="30842"/>
                      <a:pt x="30841" y="37848"/>
                      <a:pt x="22230" y="37848"/>
                    </a:cubicBezTo>
                    <a:cubicBezTo>
                      <a:pt x="13617" y="37848"/>
                      <a:pt x="6611" y="30842"/>
                      <a:pt x="6611" y="22229"/>
                    </a:cubicBezTo>
                    <a:cubicBezTo>
                      <a:pt x="6611" y="13617"/>
                      <a:pt x="13617" y="6611"/>
                      <a:pt x="22230" y="6611"/>
                    </a:cubicBezTo>
                    <a:close/>
                    <a:moveTo>
                      <a:pt x="22230" y="1"/>
                    </a:moveTo>
                    <a:cubicBezTo>
                      <a:pt x="9973" y="1"/>
                      <a:pt x="1" y="9972"/>
                      <a:pt x="1" y="22229"/>
                    </a:cubicBezTo>
                    <a:cubicBezTo>
                      <a:pt x="1" y="34487"/>
                      <a:pt x="9973" y="44458"/>
                      <a:pt x="22230" y="44458"/>
                    </a:cubicBezTo>
                    <a:cubicBezTo>
                      <a:pt x="34486" y="44458"/>
                      <a:pt x="44457" y="34487"/>
                      <a:pt x="44457" y="22229"/>
                    </a:cubicBezTo>
                    <a:cubicBezTo>
                      <a:pt x="44457" y="9972"/>
                      <a:pt x="34486" y="1"/>
                      <a:pt x="22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4" name="Google Shape;544;p26"/>
          <p:cNvSpPr txBox="1">
            <a:spLocks noGrp="1"/>
          </p:cNvSpPr>
          <p:nvPr>
            <p:ph type="title"/>
          </p:nvPr>
        </p:nvSpPr>
        <p:spPr>
          <a:xfrm>
            <a:off x="1911400" y="539500"/>
            <a:ext cx="5321400" cy="3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29"/>
          <p:cNvSpPr/>
          <p:nvPr/>
        </p:nvSpPr>
        <p:spPr>
          <a:xfrm>
            <a:off x="5955459" y="4699019"/>
            <a:ext cx="1201422" cy="465031"/>
          </a:xfrm>
          <a:custGeom>
            <a:avLst/>
            <a:gdLst/>
            <a:ahLst/>
            <a:cxnLst/>
            <a:rect l="l" t="t" r="r" b="b"/>
            <a:pathLst>
              <a:path w="35738" h="13833" extrusionOk="0">
                <a:moveTo>
                  <a:pt x="5013" y="0"/>
                </a:moveTo>
                <a:cubicBezTo>
                  <a:pt x="2253" y="0"/>
                  <a:pt x="7" y="2245"/>
                  <a:pt x="7" y="5005"/>
                </a:cubicBezTo>
                <a:lnTo>
                  <a:pt x="7" y="7356"/>
                </a:lnTo>
                <a:cubicBezTo>
                  <a:pt x="1" y="7852"/>
                  <a:pt x="402" y="8258"/>
                  <a:pt x="898" y="8258"/>
                </a:cubicBezTo>
                <a:cubicBezTo>
                  <a:pt x="1394" y="8258"/>
                  <a:pt x="1794" y="7852"/>
                  <a:pt x="1788" y="7356"/>
                </a:cubicBezTo>
                <a:lnTo>
                  <a:pt x="1788" y="5005"/>
                </a:lnTo>
                <a:cubicBezTo>
                  <a:pt x="1788" y="3227"/>
                  <a:pt x="3234" y="1780"/>
                  <a:pt x="5013" y="1780"/>
                </a:cubicBezTo>
                <a:lnTo>
                  <a:pt x="5306" y="1780"/>
                </a:lnTo>
                <a:cubicBezTo>
                  <a:pt x="7085" y="1780"/>
                  <a:pt x="8532" y="3227"/>
                  <a:pt x="8532" y="5005"/>
                </a:cubicBezTo>
                <a:lnTo>
                  <a:pt x="8532" y="8826"/>
                </a:lnTo>
                <a:cubicBezTo>
                  <a:pt x="8532" y="11586"/>
                  <a:pt x="10777" y="13831"/>
                  <a:pt x="13536" y="13831"/>
                </a:cubicBezTo>
                <a:lnTo>
                  <a:pt x="13684" y="13831"/>
                </a:lnTo>
                <a:cubicBezTo>
                  <a:pt x="16443" y="13831"/>
                  <a:pt x="18689" y="11586"/>
                  <a:pt x="18689" y="8826"/>
                </a:cubicBezTo>
                <a:lnTo>
                  <a:pt x="18689" y="5005"/>
                </a:lnTo>
                <a:cubicBezTo>
                  <a:pt x="18689" y="3227"/>
                  <a:pt x="20135" y="1780"/>
                  <a:pt x="21914" y="1780"/>
                </a:cubicBezTo>
                <a:lnTo>
                  <a:pt x="22502" y="1780"/>
                </a:lnTo>
                <a:cubicBezTo>
                  <a:pt x="24280" y="1780"/>
                  <a:pt x="25728" y="3227"/>
                  <a:pt x="25728" y="5005"/>
                </a:cubicBezTo>
                <a:lnTo>
                  <a:pt x="25728" y="8826"/>
                </a:lnTo>
                <a:cubicBezTo>
                  <a:pt x="25728" y="11587"/>
                  <a:pt x="27973" y="13832"/>
                  <a:pt x="30732" y="13832"/>
                </a:cubicBezTo>
                <a:cubicBezTo>
                  <a:pt x="33492" y="13832"/>
                  <a:pt x="35737" y="11587"/>
                  <a:pt x="35737" y="8826"/>
                </a:cubicBezTo>
                <a:lnTo>
                  <a:pt x="35737" y="7356"/>
                </a:lnTo>
                <a:cubicBezTo>
                  <a:pt x="35737" y="6865"/>
                  <a:pt x="35339" y="6466"/>
                  <a:pt x="34847" y="6466"/>
                </a:cubicBezTo>
                <a:cubicBezTo>
                  <a:pt x="34356" y="6466"/>
                  <a:pt x="33958" y="6865"/>
                  <a:pt x="33958" y="7356"/>
                </a:cubicBezTo>
                <a:lnTo>
                  <a:pt x="33958" y="8826"/>
                </a:lnTo>
                <a:cubicBezTo>
                  <a:pt x="33958" y="10603"/>
                  <a:pt x="32511" y="12051"/>
                  <a:pt x="30732" y="12051"/>
                </a:cubicBezTo>
                <a:cubicBezTo>
                  <a:pt x="28955" y="12051"/>
                  <a:pt x="27507" y="10605"/>
                  <a:pt x="27507" y="8826"/>
                </a:cubicBezTo>
                <a:lnTo>
                  <a:pt x="27507" y="5005"/>
                </a:lnTo>
                <a:cubicBezTo>
                  <a:pt x="27507" y="2245"/>
                  <a:pt x="25262" y="0"/>
                  <a:pt x="22502" y="0"/>
                </a:cubicBezTo>
                <a:lnTo>
                  <a:pt x="21914" y="0"/>
                </a:lnTo>
                <a:cubicBezTo>
                  <a:pt x="19154" y="0"/>
                  <a:pt x="16909" y="2245"/>
                  <a:pt x="16909" y="5005"/>
                </a:cubicBezTo>
                <a:lnTo>
                  <a:pt x="16909" y="8826"/>
                </a:lnTo>
                <a:cubicBezTo>
                  <a:pt x="16909" y="10603"/>
                  <a:pt x="15462" y="12051"/>
                  <a:pt x="13684" y="12051"/>
                </a:cubicBezTo>
                <a:lnTo>
                  <a:pt x="13536" y="12051"/>
                </a:lnTo>
                <a:cubicBezTo>
                  <a:pt x="11759" y="12051"/>
                  <a:pt x="10311" y="10605"/>
                  <a:pt x="10311" y="8826"/>
                </a:cubicBezTo>
                <a:lnTo>
                  <a:pt x="10311" y="5005"/>
                </a:lnTo>
                <a:cubicBezTo>
                  <a:pt x="10311" y="2245"/>
                  <a:pt x="8066" y="0"/>
                  <a:pt x="530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" name="Google Shape;589;p29"/>
          <p:cNvGrpSpPr/>
          <p:nvPr/>
        </p:nvGrpSpPr>
        <p:grpSpPr>
          <a:xfrm>
            <a:off x="7069025" y="-1826102"/>
            <a:ext cx="3515192" cy="3515145"/>
            <a:chOff x="2217185" y="277650"/>
            <a:chExt cx="1510222" cy="1510202"/>
          </a:xfrm>
        </p:grpSpPr>
        <p:sp>
          <p:nvSpPr>
            <p:cNvPr id="590" name="Google Shape;590;p29"/>
            <p:cNvSpPr/>
            <p:nvPr/>
          </p:nvSpPr>
          <p:spPr>
            <a:xfrm>
              <a:off x="2217185" y="277650"/>
              <a:ext cx="1510222" cy="1510202"/>
            </a:xfrm>
            <a:custGeom>
              <a:avLst/>
              <a:gdLst/>
              <a:ahLst/>
              <a:cxnLst/>
              <a:rect l="l" t="t" r="r" b="b"/>
              <a:pathLst>
                <a:path w="75304" h="75303" extrusionOk="0">
                  <a:moveTo>
                    <a:pt x="37652" y="6610"/>
                  </a:moveTo>
                  <a:cubicBezTo>
                    <a:pt x="54767" y="6610"/>
                    <a:pt x="68693" y="20536"/>
                    <a:pt x="68693" y="37651"/>
                  </a:cubicBezTo>
                  <a:cubicBezTo>
                    <a:pt x="68693" y="54767"/>
                    <a:pt x="54767" y="68693"/>
                    <a:pt x="37652" y="68693"/>
                  </a:cubicBezTo>
                  <a:cubicBezTo>
                    <a:pt x="20535" y="68693"/>
                    <a:pt x="6610" y="54767"/>
                    <a:pt x="6610" y="37651"/>
                  </a:cubicBezTo>
                  <a:cubicBezTo>
                    <a:pt x="6610" y="20536"/>
                    <a:pt x="20535" y="6610"/>
                    <a:pt x="37652" y="6610"/>
                  </a:cubicBezTo>
                  <a:close/>
                  <a:moveTo>
                    <a:pt x="37652" y="0"/>
                  </a:moveTo>
                  <a:cubicBezTo>
                    <a:pt x="16890" y="0"/>
                    <a:pt x="0" y="16890"/>
                    <a:pt x="0" y="37651"/>
                  </a:cubicBezTo>
                  <a:cubicBezTo>
                    <a:pt x="0" y="58413"/>
                    <a:pt x="16890" y="75303"/>
                    <a:pt x="37652" y="75303"/>
                  </a:cubicBezTo>
                  <a:cubicBezTo>
                    <a:pt x="58412" y="75303"/>
                    <a:pt x="75303" y="58413"/>
                    <a:pt x="75303" y="37651"/>
                  </a:cubicBezTo>
                  <a:cubicBezTo>
                    <a:pt x="75303" y="16890"/>
                    <a:pt x="58412" y="0"/>
                    <a:pt x="376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9"/>
            <p:cNvSpPr/>
            <p:nvPr/>
          </p:nvSpPr>
          <p:spPr>
            <a:xfrm>
              <a:off x="2371830" y="432294"/>
              <a:ext cx="1200913" cy="1200893"/>
            </a:xfrm>
            <a:custGeom>
              <a:avLst/>
              <a:gdLst/>
              <a:ahLst/>
              <a:cxnLst/>
              <a:rect l="l" t="t" r="r" b="b"/>
              <a:pathLst>
                <a:path w="59881" h="59880" extrusionOk="0">
                  <a:moveTo>
                    <a:pt x="29941" y="6610"/>
                  </a:moveTo>
                  <a:lnTo>
                    <a:pt x="29941" y="6611"/>
                  </a:lnTo>
                  <a:cubicBezTo>
                    <a:pt x="42805" y="6611"/>
                    <a:pt x="53270" y="17076"/>
                    <a:pt x="53270" y="29940"/>
                  </a:cubicBezTo>
                  <a:cubicBezTo>
                    <a:pt x="53270" y="42805"/>
                    <a:pt x="42805" y="53271"/>
                    <a:pt x="29941" y="53271"/>
                  </a:cubicBezTo>
                  <a:cubicBezTo>
                    <a:pt x="17077" y="53271"/>
                    <a:pt x="6610" y="42805"/>
                    <a:pt x="6610" y="29940"/>
                  </a:cubicBezTo>
                  <a:cubicBezTo>
                    <a:pt x="6610" y="17076"/>
                    <a:pt x="17077" y="6610"/>
                    <a:pt x="29941" y="6610"/>
                  </a:cubicBezTo>
                  <a:close/>
                  <a:moveTo>
                    <a:pt x="29941" y="1"/>
                  </a:moveTo>
                  <a:cubicBezTo>
                    <a:pt x="13431" y="1"/>
                    <a:pt x="0" y="13432"/>
                    <a:pt x="0" y="29940"/>
                  </a:cubicBezTo>
                  <a:cubicBezTo>
                    <a:pt x="0" y="46449"/>
                    <a:pt x="13431" y="59880"/>
                    <a:pt x="29941" y="59880"/>
                  </a:cubicBezTo>
                  <a:cubicBezTo>
                    <a:pt x="46449" y="59880"/>
                    <a:pt x="59880" y="46449"/>
                    <a:pt x="59880" y="29940"/>
                  </a:cubicBezTo>
                  <a:cubicBezTo>
                    <a:pt x="59880" y="13432"/>
                    <a:pt x="46449" y="1"/>
                    <a:pt x="29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9"/>
            <p:cNvSpPr/>
            <p:nvPr/>
          </p:nvSpPr>
          <p:spPr>
            <a:xfrm>
              <a:off x="2526474" y="586938"/>
              <a:ext cx="891605" cy="891625"/>
            </a:xfrm>
            <a:custGeom>
              <a:avLst/>
              <a:gdLst/>
              <a:ahLst/>
              <a:cxnLst/>
              <a:rect l="l" t="t" r="r" b="b"/>
              <a:pathLst>
                <a:path w="44458" h="44459" extrusionOk="0">
                  <a:moveTo>
                    <a:pt x="22230" y="6611"/>
                  </a:moveTo>
                  <a:cubicBezTo>
                    <a:pt x="30841" y="6611"/>
                    <a:pt x="37849" y="13617"/>
                    <a:pt x="37849" y="22229"/>
                  </a:cubicBezTo>
                  <a:cubicBezTo>
                    <a:pt x="37849" y="30842"/>
                    <a:pt x="30841" y="37848"/>
                    <a:pt x="22230" y="37848"/>
                  </a:cubicBezTo>
                  <a:cubicBezTo>
                    <a:pt x="13617" y="37848"/>
                    <a:pt x="6611" y="30842"/>
                    <a:pt x="6611" y="22229"/>
                  </a:cubicBezTo>
                  <a:cubicBezTo>
                    <a:pt x="6611" y="13617"/>
                    <a:pt x="13617" y="6611"/>
                    <a:pt x="22230" y="6611"/>
                  </a:cubicBezTo>
                  <a:close/>
                  <a:moveTo>
                    <a:pt x="22230" y="1"/>
                  </a:moveTo>
                  <a:cubicBezTo>
                    <a:pt x="9973" y="1"/>
                    <a:pt x="1" y="9972"/>
                    <a:pt x="1" y="22229"/>
                  </a:cubicBezTo>
                  <a:cubicBezTo>
                    <a:pt x="1" y="34487"/>
                    <a:pt x="9973" y="44458"/>
                    <a:pt x="22230" y="44458"/>
                  </a:cubicBezTo>
                  <a:cubicBezTo>
                    <a:pt x="34486" y="44458"/>
                    <a:pt x="44457" y="34487"/>
                    <a:pt x="44457" y="22229"/>
                  </a:cubicBezTo>
                  <a:cubicBezTo>
                    <a:pt x="44457" y="9972"/>
                    <a:pt x="34486" y="1"/>
                    <a:pt x="22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" name="Google Shape;593;p29"/>
          <p:cNvSpPr/>
          <p:nvPr/>
        </p:nvSpPr>
        <p:spPr>
          <a:xfrm>
            <a:off x="1624287" y="276860"/>
            <a:ext cx="498188" cy="136422"/>
          </a:xfrm>
          <a:custGeom>
            <a:avLst/>
            <a:gdLst/>
            <a:ahLst/>
            <a:cxnLst/>
            <a:rect l="l" t="t" r="r" b="b"/>
            <a:pathLst>
              <a:path w="16634" h="4555" extrusionOk="0">
                <a:moveTo>
                  <a:pt x="2277" y="1"/>
                </a:moveTo>
                <a:cubicBezTo>
                  <a:pt x="1019" y="1"/>
                  <a:pt x="0" y="1020"/>
                  <a:pt x="0" y="2278"/>
                </a:cubicBezTo>
                <a:cubicBezTo>
                  <a:pt x="0" y="3536"/>
                  <a:pt x="1019" y="4555"/>
                  <a:pt x="2277" y="4555"/>
                </a:cubicBezTo>
                <a:lnTo>
                  <a:pt x="14356" y="4555"/>
                </a:lnTo>
                <a:cubicBezTo>
                  <a:pt x="15613" y="4555"/>
                  <a:pt x="16633" y="3536"/>
                  <a:pt x="16633" y="2278"/>
                </a:cubicBezTo>
                <a:cubicBezTo>
                  <a:pt x="16633" y="1020"/>
                  <a:pt x="15613" y="1"/>
                  <a:pt x="143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9"/>
          <p:cNvSpPr/>
          <p:nvPr/>
        </p:nvSpPr>
        <p:spPr>
          <a:xfrm>
            <a:off x="177918" y="2050894"/>
            <a:ext cx="498196" cy="249098"/>
          </a:xfrm>
          <a:custGeom>
            <a:avLst/>
            <a:gdLst/>
            <a:ahLst/>
            <a:cxnLst/>
            <a:rect l="l" t="t" r="r" b="b"/>
            <a:pathLst>
              <a:path w="14856" h="7428" extrusionOk="0">
                <a:moveTo>
                  <a:pt x="7428" y="0"/>
                </a:moveTo>
                <a:cubicBezTo>
                  <a:pt x="3325" y="0"/>
                  <a:pt x="0" y="3326"/>
                  <a:pt x="0" y="7428"/>
                </a:cubicBezTo>
                <a:lnTo>
                  <a:pt x="14856" y="7428"/>
                </a:lnTo>
                <a:cubicBezTo>
                  <a:pt x="14856" y="3326"/>
                  <a:pt x="11530" y="0"/>
                  <a:pt x="74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5101573" y="98659"/>
            <a:ext cx="243804" cy="243751"/>
          </a:xfrm>
          <a:custGeom>
            <a:avLst/>
            <a:gdLst/>
            <a:ahLst/>
            <a:cxnLst/>
            <a:rect l="l" t="t" r="r" b="b"/>
            <a:pathLst>
              <a:path w="6804" h="6803" extrusionOk="0">
                <a:moveTo>
                  <a:pt x="3401" y="2054"/>
                </a:moveTo>
                <a:cubicBezTo>
                  <a:pt x="4145" y="2055"/>
                  <a:pt x="4748" y="2659"/>
                  <a:pt x="4749" y="3402"/>
                </a:cubicBezTo>
                <a:cubicBezTo>
                  <a:pt x="4748" y="3947"/>
                  <a:pt x="4420" y="4438"/>
                  <a:pt x="3917" y="4647"/>
                </a:cubicBezTo>
                <a:cubicBezTo>
                  <a:pt x="3750" y="4716"/>
                  <a:pt x="3575" y="4749"/>
                  <a:pt x="3401" y="4749"/>
                </a:cubicBezTo>
                <a:cubicBezTo>
                  <a:pt x="3051" y="4749"/>
                  <a:pt x="2706" y="4612"/>
                  <a:pt x="2448" y="4354"/>
                </a:cubicBezTo>
                <a:cubicBezTo>
                  <a:pt x="2063" y="3969"/>
                  <a:pt x="1948" y="3390"/>
                  <a:pt x="2157" y="2887"/>
                </a:cubicBezTo>
                <a:cubicBezTo>
                  <a:pt x="2365" y="2383"/>
                  <a:pt x="2856" y="2054"/>
                  <a:pt x="3401" y="2054"/>
                </a:cubicBezTo>
                <a:close/>
                <a:moveTo>
                  <a:pt x="3401" y="0"/>
                </a:moveTo>
                <a:cubicBezTo>
                  <a:pt x="1527" y="0"/>
                  <a:pt x="1" y="1526"/>
                  <a:pt x="1" y="3402"/>
                </a:cubicBezTo>
                <a:cubicBezTo>
                  <a:pt x="1" y="5278"/>
                  <a:pt x="1527" y="6803"/>
                  <a:pt x="3401" y="6803"/>
                </a:cubicBezTo>
                <a:cubicBezTo>
                  <a:pt x="5277" y="6803"/>
                  <a:pt x="6803" y="5278"/>
                  <a:pt x="6803" y="3402"/>
                </a:cubicBezTo>
                <a:cubicBezTo>
                  <a:pt x="6803" y="1526"/>
                  <a:pt x="5277" y="0"/>
                  <a:pt x="34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9"/>
          <p:cNvSpPr/>
          <p:nvPr/>
        </p:nvSpPr>
        <p:spPr>
          <a:xfrm rot="-1799685">
            <a:off x="226721" y="341173"/>
            <a:ext cx="333602" cy="284637"/>
          </a:xfrm>
          <a:custGeom>
            <a:avLst/>
            <a:gdLst/>
            <a:ahLst/>
            <a:cxnLst/>
            <a:rect l="l" t="t" r="r" b="b"/>
            <a:pathLst>
              <a:path w="21822" h="18619" extrusionOk="0">
                <a:moveTo>
                  <a:pt x="10911" y="0"/>
                </a:moveTo>
                <a:cubicBezTo>
                  <a:pt x="10347" y="0"/>
                  <a:pt x="9783" y="280"/>
                  <a:pt x="9460" y="838"/>
                </a:cubicBezTo>
                <a:lnTo>
                  <a:pt x="647" y="16104"/>
                </a:lnTo>
                <a:cubicBezTo>
                  <a:pt x="0" y="17221"/>
                  <a:pt x="807" y="18618"/>
                  <a:pt x="2097" y="18618"/>
                </a:cubicBezTo>
                <a:lnTo>
                  <a:pt x="19725" y="18618"/>
                </a:lnTo>
                <a:cubicBezTo>
                  <a:pt x="21015" y="18618"/>
                  <a:pt x="21822" y="17221"/>
                  <a:pt x="21176" y="16104"/>
                </a:cubicBezTo>
                <a:lnTo>
                  <a:pt x="12362" y="838"/>
                </a:lnTo>
                <a:cubicBezTo>
                  <a:pt x="12040" y="280"/>
                  <a:pt x="11475" y="0"/>
                  <a:pt x="1091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9"/>
          <p:cNvSpPr/>
          <p:nvPr/>
        </p:nvSpPr>
        <p:spPr>
          <a:xfrm rot="5400000">
            <a:off x="8934775" y="2763100"/>
            <a:ext cx="1381105" cy="1917815"/>
          </a:xfrm>
          <a:custGeom>
            <a:avLst/>
            <a:gdLst/>
            <a:ahLst/>
            <a:cxnLst/>
            <a:rect l="l" t="t" r="r" b="b"/>
            <a:pathLst>
              <a:path w="60768" h="84383" extrusionOk="0">
                <a:moveTo>
                  <a:pt x="59505" y="1265"/>
                </a:moveTo>
                <a:lnTo>
                  <a:pt x="59505" y="11801"/>
                </a:lnTo>
                <a:lnTo>
                  <a:pt x="48970" y="11801"/>
                </a:lnTo>
                <a:lnTo>
                  <a:pt x="48970" y="1265"/>
                </a:lnTo>
                <a:close/>
                <a:moveTo>
                  <a:pt x="11799" y="1265"/>
                </a:moveTo>
                <a:lnTo>
                  <a:pt x="11799" y="11802"/>
                </a:lnTo>
                <a:lnTo>
                  <a:pt x="1264" y="11802"/>
                </a:lnTo>
                <a:lnTo>
                  <a:pt x="1264" y="1265"/>
                </a:lnTo>
                <a:close/>
                <a:moveTo>
                  <a:pt x="23598" y="1265"/>
                </a:moveTo>
                <a:lnTo>
                  <a:pt x="23598" y="11802"/>
                </a:lnTo>
                <a:lnTo>
                  <a:pt x="13063" y="11802"/>
                </a:lnTo>
                <a:lnTo>
                  <a:pt x="13063" y="1265"/>
                </a:lnTo>
                <a:close/>
                <a:moveTo>
                  <a:pt x="35908" y="1265"/>
                </a:moveTo>
                <a:lnTo>
                  <a:pt x="35908" y="11802"/>
                </a:lnTo>
                <a:lnTo>
                  <a:pt x="24861" y="11802"/>
                </a:lnTo>
                <a:lnTo>
                  <a:pt x="24861" y="1265"/>
                </a:lnTo>
                <a:close/>
                <a:moveTo>
                  <a:pt x="47706" y="1265"/>
                </a:moveTo>
                <a:lnTo>
                  <a:pt x="47706" y="11802"/>
                </a:lnTo>
                <a:lnTo>
                  <a:pt x="37171" y="11802"/>
                </a:lnTo>
                <a:lnTo>
                  <a:pt x="37171" y="1265"/>
                </a:lnTo>
                <a:close/>
                <a:moveTo>
                  <a:pt x="11799" y="13065"/>
                </a:moveTo>
                <a:lnTo>
                  <a:pt x="11799" y="23602"/>
                </a:lnTo>
                <a:lnTo>
                  <a:pt x="1264" y="23602"/>
                </a:lnTo>
                <a:lnTo>
                  <a:pt x="1264" y="13065"/>
                </a:lnTo>
                <a:close/>
                <a:moveTo>
                  <a:pt x="23598" y="13065"/>
                </a:moveTo>
                <a:lnTo>
                  <a:pt x="23598" y="23602"/>
                </a:lnTo>
                <a:lnTo>
                  <a:pt x="13063" y="23602"/>
                </a:lnTo>
                <a:lnTo>
                  <a:pt x="13063" y="13065"/>
                </a:lnTo>
                <a:close/>
                <a:moveTo>
                  <a:pt x="35908" y="13065"/>
                </a:moveTo>
                <a:lnTo>
                  <a:pt x="35908" y="23602"/>
                </a:lnTo>
                <a:lnTo>
                  <a:pt x="24861" y="23602"/>
                </a:lnTo>
                <a:lnTo>
                  <a:pt x="24861" y="13065"/>
                </a:lnTo>
                <a:close/>
                <a:moveTo>
                  <a:pt x="47706" y="13065"/>
                </a:moveTo>
                <a:lnTo>
                  <a:pt x="47706" y="23602"/>
                </a:lnTo>
                <a:lnTo>
                  <a:pt x="37171" y="23602"/>
                </a:lnTo>
                <a:lnTo>
                  <a:pt x="37171" y="13065"/>
                </a:lnTo>
                <a:close/>
                <a:moveTo>
                  <a:pt x="59505" y="13065"/>
                </a:moveTo>
                <a:lnTo>
                  <a:pt x="59505" y="23602"/>
                </a:lnTo>
                <a:lnTo>
                  <a:pt x="48970" y="23602"/>
                </a:lnTo>
                <a:lnTo>
                  <a:pt x="48970" y="13065"/>
                </a:lnTo>
                <a:close/>
                <a:moveTo>
                  <a:pt x="11799" y="24866"/>
                </a:moveTo>
                <a:lnTo>
                  <a:pt x="11799" y="35403"/>
                </a:lnTo>
                <a:lnTo>
                  <a:pt x="1264" y="35403"/>
                </a:lnTo>
                <a:lnTo>
                  <a:pt x="1264" y="24866"/>
                </a:lnTo>
                <a:close/>
                <a:moveTo>
                  <a:pt x="23598" y="24866"/>
                </a:moveTo>
                <a:lnTo>
                  <a:pt x="23598" y="35403"/>
                </a:lnTo>
                <a:lnTo>
                  <a:pt x="13063" y="35403"/>
                </a:lnTo>
                <a:lnTo>
                  <a:pt x="13063" y="24866"/>
                </a:lnTo>
                <a:close/>
                <a:moveTo>
                  <a:pt x="35908" y="24866"/>
                </a:moveTo>
                <a:lnTo>
                  <a:pt x="35908" y="35403"/>
                </a:lnTo>
                <a:lnTo>
                  <a:pt x="24861" y="35403"/>
                </a:lnTo>
                <a:lnTo>
                  <a:pt x="24861" y="24866"/>
                </a:lnTo>
                <a:close/>
                <a:moveTo>
                  <a:pt x="47706" y="24866"/>
                </a:moveTo>
                <a:lnTo>
                  <a:pt x="47706" y="35403"/>
                </a:lnTo>
                <a:lnTo>
                  <a:pt x="37171" y="35403"/>
                </a:lnTo>
                <a:lnTo>
                  <a:pt x="37171" y="24866"/>
                </a:lnTo>
                <a:close/>
                <a:moveTo>
                  <a:pt x="59505" y="24866"/>
                </a:moveTo>
                <a:lnTo>
                  <a:pt x="59505" y="35403"/>
                </a:lnTo>
                <a:lnTo>
                  <a:pt x="48970" y="35403"/>
                </a:lnTo>
                <a:lnTo>
                  <a:pt x="48970" y="24866"/>
                </a:lnTo>
                <a:close/>
                <a:moveTo>
                  <a:pt x="23598" y="36667"/>
                </a:moveTo>
                <a:lnTo>
                  <a:pt x="23598" y="47716"/>
                </a:lnTo>
                <a:lnTo>
                  <a:pt x="13063" y="47716"/>
                </a:lnTo>
                <a:lnTo>
                  <a:pt x="13063" y="36667"/>
                </a:lnTo>
                <a:close/>
                <a:moveTo>
                  <a:pt x="35908" y="36667"/>
                </a:moveTo>
                <a:lnTo>
                  <a:pt x="35908" y="47716"/>
                </a:lnTo>
                <a:lnTo>
                  <a:pt x="24861" y="47716"/>
                </a:lnTo>
                <a:lnTo>
                  <a:pt x="24861" y="36667"/>
                </a:lnTo>
                <a:close/>
                <a:moveTo>
                  <a:pt x="11799" y="36667"/>
                </a:moveTo>
                <a:lnTo>
                  <a:pt x="11799" y="47718"/>
                </a:lnTo>
                <a:lnTo>
                  <a:pt x="1264" y="47718"/>
                </a:lnTo>
                <a:lnTo>
                  <a:pt x="1264" y="36667"/>
                </a:lnTo>
                <a:close/>
                <a:moveTo>
                  <a:pt x="47706" y="36667"/>
                </a:moveTo>
                <a:lnTo>
                  <a:pt x="47706" y="47718"/>
                </a:lnTo>
                <a:lnTo>
                  <a:pt x="37171" y="47718"/>
                </a:lnTo>
                <a:lnTo>
                  <a:pt x="37171" y="36667"/>
                </a:lnTo>
                <a:close/>
                <a:moveTo>
                  <a:pt x="59505" y="36667"/>
                </a:moveTo>
                <a:lnTo>
                  <a:pt x="59505" y="47718"/>
                </a:lnTo>
                <a:lnTo>
                  <a:pt x="48970" y="47718"/>
                </a:lnTo>
                <a:lnTo>
                  <a:pt x="48970" y="36667"/>
                </a:lnTo>
                <a:close/>
                <a:moveTo>
                  <a:pt x="11799" y="48980"/>
                </a:moveTo>
                <a:lnTo>
                  <a:pt x="11799" y="59518"/>
                </a:lnTo>
                <a:lnTo>
                  <a:pt x="1264" y="59518"/>
                </a:lnTo>
                <a:lnTo>
                  <a:pt x="1264" y="48980"/>
                </a:lnTo>
                <a:close/>
                <a:moveTo>
                  <a:pt x="23598" y="48980"/>
                </a:moveTo>
                <a:lnTo>
                  <a:pt x="23598" y="59518"/>
                </a:lnTo>
                <a:lnTo>
                  <a:pt x="13063" y="59518"/>
                </a:lnTo>
                <a:lnTo>
                  <a:pt x="13063" y="48980"/>
                </a:lnTo>
                <a:close/>
                <a:moveTo>
                  <a:pt x="35908" y="48980"/>
                </a:moveTo>
                <a:lnTo>
                  <a:pt x="35908" y="59518"/>
                </a:lnTo>
                <a:lnTo>
                  <a:pt x="24861" y="59518"/>
                </a:lnTo>
                <a:lnTo>
                  <a:pt x="24861" y="48980"/>
                </a:lnTo>
                <a:close/>
                <a:moveTo>
                  <a:pt x="47706" y="48980"/>
                </a:moveTo>
                <a:lnTo>
                  <a:pt x="47706" y="59518"/>
                </a:lnTo>
                <a:lnTo>
                  <a:pt x="37171" y="59518"/>
                </a:lnTo>
                <a:lnTo>
                  <a:pt x="37171" y="48980"/>
                </a:lnTo>
                <a:close/>
                <a:moveTo>
                  <a:pt x="59505" y="48980"/>
                </a:moveTo>
                <a:lnTo>
                  <a:pt x="59505" y="59518"/>
                </a:lnTo>
                <a:lnTo>
                  <a:pt x="48970" y="59518"/>
                </a:lnTo>
                <a:lnTo>
                  <a:pt x="48970" y="48980"/>
                </a:lnTo>
                <a:close/>
                <a:moveTo>
                  <a:pt x="11799" y="60782"/>
                </a:moveTo>
                <a:lnTo>
                  <a:pt x="11799" y="71319"/>
                </a:lnTo>
                <a:lnTo>
                  <a:pt x="1264" y="71319"/>
                </a:lnTo>
                <a:lnTo>
                  <a:pt x="1264" y="60782"/>
                </a:lnTo>
                <a:close/>
                <a:moveTo>
                  <a:pt x="23598" y="60782"/>
                </a:moveTo>
                <a:lnTo>
                  <a:pt x="23598" y="71319"/>
                </a:lnTo>
                <a:lnTo>
                  <a:pt x="13063" y="71319"/>
                </a:lnTo>
                <a:lnTo>
                  <a:pt x="13063" y="60782"/>
                </a:lnTo>
                <a:close/>
                <a:moveTo>
                  <a:pt x="35908" y="60782"/>
                </a:moveTo>
                <a:lnTo>
                  <a:pt x="35908" y="71319"/>
                </a:lnTo>
                <a:lnTo>
                  <a:pt x="24861" y="71319"/>
                </a:lnTo>
                <a:lnTo>
                  <a:pt x="24861" y="60782"/>
                </a:lnTo>
                <a:close/>
                <a:moveTo>
                  <a:pt x="47706" y="60782"/>
                </a:moveTo>
                <a:lnTo>
                  <a:pt x="47706" y="71319"/>
                </a:lnTo>
                <a:lnTo>
                  <a:pt x="37171" y="71319"/>
                </a:lnTo>
                <a:lnTo>
                  <a:pt x="37171" y="60782"/>
                </a:lnTo>
                <a:close/>
                <a:moveTo>
                  <a:pt x="59505" y="60782"/>
                </a:moveTo>
                <a:lnTo>
                  <a:pt x="59505" y="71319"/>
                </a:lnTo>
                <a:lnTo>
                  <a:pt x="48970" y="71319"/>
                </a:lnTo>
                <a:lnTo>
                  <a:pt x="48970" y="60782"/>
                </a:lnTo>
                <a:close/>
                <a:moveTo>
                  <a:pt x="11799" y="72583"/>
                </a:moveTo>
                <a:lnTo>
                  <a:pt x="11799" y="83120"/>
                </a:lnTo>
                <a:lnTo>
                  <a:pt x="1264" y="83120"/>
                </a:lnTo>
                <a:lnTo>
                  <a:pt x="1264" y="72583"/>
                </a:lnTo>
                <a:close/>
                <a:moveTo>
                  <a:pt x="23598" y="72583"/>
                </a:moveTo>
                <a:lnTo>
                  <a:pt x="23598" y="83120"/>
                </a:lnTo>
                <a:lnTo>
                  <a:pt x="13063" y="83120"/>
                </a:lnTo>
                <a:lnTo>
                  <a:pt x="13063" y="72583"/>
                </a:lnTo>
                <a:close/>
                <a:moveTo>
                  <a:pt x="35908" y="72583"/>
                </a:moveTo>
                <a:lnTo>
                  <a:pt x="35908" y="83120"/>
                </a:lnTo>
                <a:lnTo>
                  <a:pt x="24861" y="83120"/>
                </a:lnTo>
                <a:lnTo>
                  <a:pt x="24861" y="72583"/>
                </a:lnTo>
                <a:close/>
                <a:moveTo>
                  <a:pt x="47706" y="72583"/>
                </a:moveTo>
                <a:lnTo>
                  <a:pt x="47706" y="83120"/>
                </a:lnTo>
                <a:lnTo>
                  <a:pt x="37171" y="83120"/>
                </a:lnTo>
                <a:lnTo>
                  <a:pt x="37171" y="72583"/>
                </a:lnTo>
                <a:close/>
                <a:moveTo>
                  <a:pt x="59505" y="72583"/>
                </a:moveTo>
                <a:lnTo>
                  <a:pt x="59505" y="83120"/>
                </a:lnTo>
                <a:lnTo>
                  <a:pt x="48970" y="83120"/>
                </a:lnTo>
                <a:lnTo>
                  <a:pt x="48970" y="72583"/>
                </a:lnTo>
                <a:close/>
                <a:moveTo>
                  <a:pt x="0" y="1"/>
                </a:moveTo>
                <a:lnTo>
                  <a:pt x="0" y="84383"/>
                </a:lnTo>
                <a:lnTo>
                  <a:pt x="60768" y="84383"/>
                </a:lnTo>
                <a:lnTo>
                  <a:pt x="6076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9"/>
          <p:cNvSpPr/>
          <p:nvPr/>
        </p:nvSpPr>
        <p:spPr>
          <a:xfrm rot="10800000">
            <a:off x="8841288" y="2260553"/>
            <a:ext cx="993871" cy="354180"/>
          </a:xfrm>
          <a:custGeom>
            <a:avLst/>
            <a:gdLst/>
            <a:ahLst/>
            <a:cxnLst/>
            <a:rect l="l" t="t" r="r" b="b"/>
            <a:pathLst>
              <a:path w="31392" h="11187" extrusionOk="0">
                <a:moveTo>
                  <a:pt x="25798" y="2457"/>
                </a:moveTo>
                <a:cubicBezTo>
                  <a:pt x="27530" y="2457"/>
                  <a:pt x="28935" y="3861"/>
                  <a:pt x="28935" y="5594"/>
                </a:cubicBezTo>
                <a:cubicBezTo>
                  <a:pt x="28935" y="7326"/>
                  <a:pt x="27530" y="8731"/>
                  <a:pt x="25798" y="8731"/>
                </a:cubicBezTo>
                <a:lnTo>
                  <a:pt x="5594" y="8731"/>
                </a:lnTo>
                <a:cubicBezTo>
                  <a:pt x="3861" y="8731"/>
                  <a:pt x="2456" y="7326"/>
                  <a:pt x="2456" y="5594"/>
                </a:cubicBezTo>
                <a:cubicBezTo>
                  <a:pt x="2456" y="3861"/>
                  <a:pt x="3861" y="2457"/>
                  <a:pt x="5594" y="2457"/>
                </a:cubicBezTo>
                <a:close/>
                <a:moveTo>
                  <a:pt x="5594" y="1"/>
                </a:moveTo>
                <a:cubicBezTo>
                  <a:pt x="2510" y="1"/>
                  <a:pt x="0" y="2510"/>
                  <a:pt x="0" y="5594"/>
                </a:cubicBezTo>
                <a:cubicBezTo>
                  <a:pt x="0" y="8678"/>
                  <a:pt x="2510" y="11186"/>
                  <a:pt x="5594" y="11186"/>
                </a:cubicBezTo>
                <a:lnTo>
                  <a:pt x="25798" y="11186"/>
                </a:lnTo>
                <a:cubicBezTo>
                  <a:pt x="28882" y="11186"/>
                  <a:pt x="31392" y="8678"/>
                  <a:pt x="31392" y="5594"/>
                </a:cubicBezTo>
                <a:cubicBezTo>
                  <a:pt x="31392" y="2510"/>
                  <a:pt x="28882" y="1"/>
                  <a:pt x="2579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9"/>
          <p:cNvSpPr/>
          <p:nvPr/>
        </p:nvSpPr>
        <p:spPr>
          <a:xfrm>
            <a:off x="3103700" y="4759900"/>
            <a:ext cx="199200" cy="1992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0" name="Google Shape;600;p29"/>
          <p:cNvGrpSpPr/>
          <p:nvPr/>
        </p:nvGrpSpPr>
        <p:grpSpPr>
          <a:xfrm rot="10800000">
            <a:off x="177917" y="3841982"/>
            <a:ext cx="1070600" cy="1370400"/>
            <a:chOff x="729025" y="467250"/>
            <a:chExt cx="1070600" cy="1370400"/>
          </a:xfrm>
        </p:grpSpPr>
        <p:sp>
          <p:nvSpPr>
            <p:cNvPr id="601" name="Google Shape;601;p29"/>
            <p:cNvSpPr/>
            <p:nvPr/>
          </p:nvSpPr>
          <p:spPr>
            <a:xfrm>
              <a:off x="1620825" y="1658850"/>
              <a:ext cx="178800" cy="178800"/>
            </a:xfrm>
            <a:custGeom>
              <a:avLst/>
              <a:gdLst/>
              <a:ahLst/>
              <a:cxnLst/>
              <a:rect l="l" t="t" r="r" b="b"/>
              <a:pathLst>
                <a:path w="7152" h="7152" extrusionOk="0">
                  <a:moveTo>
                    <a:pt x="7151" y="1"/>
                  </a:moveTo>
                  <a:lnTo>
                    <a:pt x="1" y="7151"/>
                  </a:lnTo>
                  <a:lnTo>
                    <a:pt x="3354" y="7151"/>
                  </a:lnTo>
                  <a:cubicBezTo>
                    <a:pt x="5450" y="7151"/>
                    <a:pt x="7151" y="5450"/>
                    <a:pt x="7151" y="3353"/>
                  </a:cubicBezTo>
                  <a:lnTo>
                    <a:pt x="7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9"/>
            <p:cNvSpPr/>
            <p:nvPr/>
          </p:nvSpPr>
          <p:spPr>
            <a:xfrm>
              <a:off x="1244425" y="1282425"/>
              <a:ext cx="555200" cy="555225"/>
            </a:xfrm>
            <a:custGeom>
              <a:avLst/>
              <a:gdLst/>
              <a:ahLst/>
              <a:cxnLst/>
              <a:rect l="l" t="t" r="r" b="b"/>
              <a:pathLst>
                <a:path w="22208" h="22209" extrusionOk="0">
                  <a:moveTo>
                    <a:pt x="22207" y="1"/>
                  </a:moveTo>
                  <a:lnTo>
                    <a:pt x="0" y="22208"/>
                  </a:lnTo>
                  <a:lnTo>
                    <a:pt x="7371" y="22208"/>
                  </a:lnTo>
                  <a:lnTo>
                    <a:pt x="22207" y="7369"/>
                  </a:lnTo>
                  <a:lnTo>
                    <a:pt x="22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9"/>
            <p:cNvSpPr/>
            <p:nvPr/>
          </p:nvSpPr>
          <p:spPr>
            <a:xfrm>
              <a:off x="853450" y="891475"/>
              <a:ext cx="946175" cy="946175"/>
            </a:xfrm>
            <a:custGeom>
              <a:avLst/>
              <a:gdLst/>
              <a:ahLst/>
              <a:cxnLst/>
              <a:rect l="l" t="t" r="r" b="b"/>
              <a:pathLst>
                <a:path w="37847" h="37847" extrusionOk="0">
                  <a:moveTo>
                    <a:pt x="37846" y="0"/>
                  </a:moveTo>
                  <a:lnTo>
                    <a:pt x="0" y="37846"/>
                  </a:lnTo>
                  <a:lnTo>
                    <a:pt x="7372" y="37846"/>
                  </a:lnTo>
                  <a:lnTo>
                    <a:pt x="37846" y="7373"/>
                  </a:lnTo>
                  <a:lnTo>
                    <a:pt x="378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9"/>
            <p:cNvSpPr/>
            <p:nvPr/>
          </p:nvSpPr>
          <p:spPr>
            <a:xfrm>
              <a:off x="729075" y="515100"/>
              <a:ext cx="1070550" cy="1254825"/>
            </a:xfrm>
            <a:custGeom>
              <a:avLst/>
              <a:gdLst/>
              <a:ahLst/>
              <a:cxnLst/>
              <a:rect l="l" t="t" r="r" b="b"/>
              <a:pathLst>
                <a:path w="42822" h="50193" extrusionOk="0">
                  <a:moveTo>
                    <a:pt x="42821" y="0"/>
                  </a:moveTo>
                  <a:lnTo>
                    <a:pt x="0" y="42825"/>
                  </a:lnTo>
                  <a:lnTo>
                    <a:pt x="0" y="50193"/>
                  </a:lnTo>
                  <a:lnTo>
                    <a:pt x="42821" y="7371"/>
                  </a:lnTo>
                  <a:lnTo>
                    <a:pt x="428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9"/>
            <p:cNvSpPr/>
            <p:nvPr/>
          </p:nvSpPr>
          <p:spPr>
            <a:xfrm>
              <a:off x="729075" y="467250"/>
              <a:ext cx="926250" cy="926275"/>
            </a:xfrm>
            <a:custGeom>
              <a:avLst/>
              <a:gdLst/>
              <a:ahLst/>
              <a:cxnLst/>
              <a:rect l="l" t="t" r="r" b="b"/>
              <a:pathLst>
                <a:path w="37050" h="37051" extrusionOk="0">
                  <a:moveTo>
                    <a:pt x="29677" y="0"/>
                  </a:moveTo>
                  <a:lnTo>
                    <a:pt x="0" y="29679"/>
                  </a:lnTo>
                  <a:lnTo>
                    <a:pt x="0" y="37050"/>
                  </a:lnTo>
                  <a:lnTo>
                    <a:pt x="370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9"/>
            <p:cNvSpPr/>
            <p:nvPr/>
          </p:nvSpPr>
          <p:spPr>
            <a:xfrm>
              <a:off x="729075" y="467250"/>
              <a:ext cx="549750" cy="549900"/>
            </a:xfrm>
            <a:custGeom>
              <a:avLst/>
              <a:gdLst/>
              <a:ahLst/>
              <a:cxnLst/>
              <a:rect l="l" t="t" r="r" b="b"/>
              <a:pathLst>
                <a:path w="21990" h="21996" extrusionOk="0">
                  <a:moveTo>
                    <a:pt x="14618" y="0"/>
                  </a:moveTo>
                  <a:lnTo>
                    <a:pt x="0" y="14624"/>
                  </a:lnTo>
                  <a:lnTo>
                    <a:pt x="0" y="21995"/>
                  </a:lnTo>
                  <a:lnTo>
                    <a:pt x="219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9"/>
            <p:cNvSpPr/>
            <p:nvPr/>
          </p:nvSpPr>
          <p:spPr>
            <a:xfrm>
              <a:off x="729025" y="467300"/>
              <a:ext cx="173400" cy="173350"/>
            </a:xfrm>
            <a:custGeom>
              <a:avLst/>
              <a:gdLst/>
              <a:ahLst/>
              <a:cxnLst/>
              <a:rect l="l" t="t" r="r" b="b"/>
              <a:pathLst>
                <a:path w="6936" h="6934" extrusionOk="0">
                  <a:moveTo>
                    <a:pt x="3797" y="0"/>
                  </a:moveTo>
                  <a:cubicBezTo>
                    <a:pt x="1700" y="0"/>
                    <a:pt x="0" y="1700"/>
                    <a:pt x="2" y="3798"/>
                  </a:cubicBezTo>
                  <a:lnTo>
                    <a:pt x="2" y="6933"/>
                  </a:lnTo>
                  <a:lnTo>
                    <a:pt x="6935" y="0"/>
                  </a:lnTo>
                  <a:lnTo>
                    <a:pt x="3800" y="0"/>
                  </a:lnTo>
                  <a:cubicBezTo>
                    <a:pt x="3799" y="0"/>
                    <a:pt x="3798" y="0"/>
                    <a:pt x="37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0"/>
          <p:cNvSpPr/>
          <p:nvPr/>
        </p:nvSpPr>
        <p:spPr>
          <a:xfrm>
            <a:off x="195509" y="412794"/>
            <a:ext cx="1201422" cy="465031"/>
          </a:xfrm>
          <a:custGeom>
            <a:avLst/>
            <a:gdLst/>
            <a:ahLst/>
            <a:cxnLst/>
            <a:rect l="l" t="t" r="r" b="b"/>
            <a:pathLst>
              <a:path w="35738" h="13833" extrusionOk="0">
                <a:moveTo>
                  <a:pt x="5013" y="0"/>
                </a:moveTo>
                <a:cubicBezTo>
                  <a:pt x="2253" y="0"/>
                  <a:pt x="7" y="2245"/>
                  <a:pt x="7" y="5005"/>
                </a:cubicBezTo>
                <a:lnTo>
                  <a:pt x="7" y="7356"/>
                </a:lnTo>
                <a:cubicBezTo>
                  <a:pt x="1" y="7852"/>
                  <a:pt x="402" y="8258"/>
                  <a:pt x="898" y="8258"/>
                </a:cubicBezTo>
                <a:cubicBezTo>
                  <a:pt x="1394" y="8258"/>
                  <a:pt x="1794" y="7852"/>
                  <a:pt x="1788" y="7356"/>
                </a:cubicBezTo>
                <a:lnTo>
                  <a:pt x="1788" y="5005"/>
                </a:lnTo>
                <a:cubicBezTo>
                  <a:pt x="1788" y="3227"/>
                  <a:pt x="3234" y="1780"/>
                  <a:pt x="5013" y="1780"/>
                </a:cubicBezTo>
                <a:lnTo>
                  <a:pt x="5306" y="1780"/>
                </a:lnTo>
                <a:cubicBezTo>
                  <a:pt x="7085" y="1780"/>
                  <a:pt x="8532" y="3227"/>
                  <a:pt x="8532" y="5005"/>
                </a:cubicBezTo>
                <a:lnTo>
                  <a:pt x="8532" y="8826"/>
                </a:lnTo>
                <a:cubicBezTo>
                  <a:pt x="8532" y="11586"/>
                  <a:pt x="10777" y="13831"/>
                  <a:pt x="13536" y="13831"/>
                </a:cubicBezTo>
                <a:lnTo>
                  <a:pt x="13684" y="13831"/>
                </a:lnTo>
                <a:cubicBezTo>
                  <a:pt x="16443" y="13831"/>
                  <a:pt x="18689" y="11586"/>
                  <a:pt x="18689" y="8826"/>
                </a:cubicBezTo>
                <a:lnTo>
                  <a:pt x="18689" y="5005"/>
                </a:lnTo>
                <a:cubicBezTo>
                  <a:pt x="18689" y="3227"/>
                  <a:pt x="20135" y="1780"/>
                  <a:pt x="21914" y="1780"/>
                </a:cubicBezTo>
                <a:lnTo>
                  <a:pt x="22502" y="1780"/>
                </a:lnTo>
                <a:cubicBezTo>
                  <a:pt x="24280" y="1780"/>
                  <a:pt x="25728" y="3227"/>
                  <a:pt x="25728" y="5005"/>
                </a:cubicBezTo>
                <a:lnTo>
                  <a:pt x="25728" y="8826"/>
                </a:lnTo>
                <a:cubicBezTo>
                  <a:pt x="25728" y="11587"/>
                  <a:pt x="27973" y="13832"/>
                  <a:pt x="30732" y="13832"/>
                </a:cubicBezTo>
                <a:cubicBezTo>
                  <a:pt x="33492" y="13832"/>
                  <a:pt x="35737" y="11587"/>
                  <a:pt x="35737" y="8826"/>
                </a:cubicBezTo>
                <a:lnTo>
                  <a:pt x="35737" y="7356"/>
                </a:lnTo>
                <a:cubicBezTo>
                  <a:pt x="35737" y="6865"/>
                  <a:pt x="35339" y="6466"/>
                  <a:pt x="34847" y="6466"/>
                </a:cubicBezTo>
                <a:cubicBezTo>
                  <a:pt x="34356" y="6466"/>
                  <a:pt x="33958" y="6865"/>
                  <a:pt x="33958" y="7356"/>
                </a:cubicBezTo>
                <a:lnTo>
                  <a:pt x="33958" y="8826"/>
                </a:lnTo>
                <a:cubicBezTo>
                  <a:pt x="33958" y="10603"/>
                  <a:pt x="32511" y="12051"/>
                  <a:pt x="30732" y="12051"/>
                </a:cubicBezTo>
                <a:cubicBezTo>
                  <a:pt x="28955" y="12051"/>
                  <a:pt x="27507" y="10605"/>
                  <a:pt x="27507" y="8826"/>
                </a:cubicBezTo>
                <a:lnTo>
                  <a:pt x="27507" y="5005"/>
                </a:lnTo>
                <a:cubicBezTo>
                  <a:pt x="27507" y="2245"/>
                  <a:pt x="25262" y="0"/>
                  <a:pt x="22502" y="0"/>
                </a:cubicBezTo>
                <a:lnTo>
                  <a:pt x="21914" y="0"/>
                </a:lnTo>
                <a:cubicBezTo>
                  <a:pt x="19154" y="0"/>
                  <a:pt x="16909" y="2245"/>
                  <a:pt x="16909" y="5005"/>
                </a:cubicBezTo>
                <a:lnTo>
                  <a:pt x="16909" y="8826"/>
                </a:lnTo>
                <a:cubicBezTo>
                  <a:pt x="16909" y="10603"/>
                  <a:pt x="15462" y="12051"/>
                  <a:pt x="13684" y="12051"/>
                </a:cubicBezTo>
                <a:lnTo>
                  <a:pt x="13536" y="12051"/>
                </a:lnTo>
                <a:cubicBezTo>
                  <a:pt x="11759" y="12051"/>
                  <a:pt x="10311" y="10605"/>
                  <a:pt x="10311" y="8826"/>
                </a:cubicBezTo>
                <a:lnTo>
                  <a:pt x="10311" y="5005"/>
                </a:lnTo>
                <a:cubicBezTo>
                  <a:pt x="10311" y="2245"/>
                  <a:pt x="8066" y="0"/>
                  <a:pt x="530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0" name="Google Shape;610;p30"/>
          <p:cNvGrpSpPr/>
          <p:nvPr/>
        </p:nvGrpSpPr>
        <p:grpSpPr>
          <a:xfrm>
            <a:off x="-2389600" y="2213285"/>
            <a:ext cx="3515192" cy="3515145"/>
            <a:chOff x="2217185" y="277650"/>
            <a:chExt cx="1510222" cy="1510202"/>
          </a:xfrm>
        </p:grpSpPr>
        <p:sp>
          <p:nvSpPr>
            <p:cNvPr id="611" name="Google Shape;611;p30"/>
            <p:cNvSpPr/>
            <p:nvPr/>
          </p:nvSpPr>
          <p:spPr>
            <a:xfrm>
              <a:off x="2217185" y="277650"/>
              <a:ext cx="1510222" cy="1510202"/>
            </a:xfrm>
            <a:custGeom>
              <a:avLst/>
              <a:gdLst/>
              <a:ahLst/>
              <a:cxnLst/>
              <a:rect l="l" t="t" r="r" b="b"/>
              <a:pathLst>
                <a:path w="75304" h="75303" extrusionOk="0">
                  <a:moveTo>
                    <a:pt x="37652" y="6610"/>
                  </a:moveTo>
                  <a:cubicBezTo>
                    <a:pt x="54767" y="6610"/>
                    <a:pt x="68693" y="20536"/>
                    <a:pt x="68693" y="37651"/>
                  </a:cubicBezTo>
                  <a:cubicBezTo>
                    <a:pt x="68693" y="54767"/>
                    <a:pt x="54767" y="68693"/>
                    <a:pt x="37652" y="68693"/>
                  </a:cubicBezTo>
                  <a:cubicBezTo>
                    <a:pt x="20535" y="68693"/>
                    <a:pt x="6610" y="54767"/>
                    <a:pt x="6610" y="37651"/>
                  </a:cubicBezTo>
                  <a:cubicBezTo>
                    <a:pt x="6610" y="20536"/>
                    <a:pt x="20535" y="6610"/>
                    <a:pt x="37652" y="6610"/>
                  </a:cubicBezTo>
                  <a:close/>
                  <a:moveTo>
                    <a:pt x="37652" y="0"/>
                  </a:moveTo>
                  <a:cubicBezTo>
                    <a:pt x="16890" y="0"/>
                    <a:pt x="0" y="16890"/>
                    <a:pt x="0" y="37651"/>
                  </a:cubicBezTo>
                  <a:cubicBezTo>
                    <a:pt x="0" y="58413"/>
                    <a:pt x="16890" y="75303"/>
                    <a:pt x="37652" y="75303"/>
                  </a:cubicBezTo>
                  <a:cubicBezTo>
                    <a:pt x="58412" y="75303"/>
                    <a:pt x="75303" y="58413"/>
                    <a:pt x="75303" y="37651"/>
                  </a:cubicBezTo>
                  <a:cubicBezTo>
                    <a:pt x="75303" y="16890"/>
                    <a:pt x="58412" y="0"/>
                    <a:pt x="376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2371830" y="432294"/>
              <a:ext cx="1200913" cy="1200893"/>
            </a:xfrm>
            <a:custGeom>
              <a:avLst/>
              <a:gdLst/>
              <a:ahLst/>
              <a:cxnLst/>
              <a:rect l="l" t="t" r="r" b="b"/>
              <a:pathLst>
                <a:path w="59881" h="59880" extrusionOk="0">
                  <a:moveTo>
                    <a:pt x="29941" y="6610"/>
                  </a:moveTo>
                  <a:lnTo>
                    <a:pt x="29941" y="6611"/>
                  </a:lnTo>
                  <a:cubicBezTo>
                    <a:pt x="42805" y="6611"/>
                    <a:pt x="53270" y="17076"/>
                    <a:pt x="53270" y="29940"/>
                  </a:cubicBezTo>
                  <a:cubicBezTo>
                    <a:pt x="53270" y="42805"/>
                    <a:pt x="42805" y="53271"/>
                    <a:pt x="29941" y="53271"/>
                  </a:cubicBezTo>
                  <a:cubicBezTo>
                    <a:pt x="17077" y="53271"/>
                    <a:pt x="6610" y="42805"/>
                    <a:pt x="6610" y="29940"/>
                  </a:cubicBezTo>
                  <a:cubicBezTo>
                    <a:pt x="6610" y="17076"/>
                    <a:pt x="17077" y="6610"/>
                    <a:pt x="29941" y="6610"/>
                  </a:cubicBezTo>
                  <a:close/>
                  <a:moveTo>
                    <a:pt x="29941" y="1"/>
                  </a:moveTo>
                  <a:cubicBezTo>
                    <a:pt x="13431" y="1"/>
                    <a:pt x="0" y="13432"/>
                    <a:pt x="0" y="29940"/>
                  </a:cubicBezTo>
                  <a:cubicBezTo>
                    <a:pt x="0" y="46449"/>
                    <a:pt x="13431" y="59880"/>
                    <a:pt x="29941" y="59880"/>
                  </a:cubicBezTo>
                  <a:cubicBezTo>
                    <a:pt x="46449" y="59880"/>
                    <a:pt x="59880" y="46449"/>
                    <a:pt x="59880" y="29940"/>
                  </a:cubicBezTo>
                  <a:cubicBezTo>
                    <a:pt x="59880" y="13432"/>
                    <a:pt x="46449" y="1"/>
                    <a:pt x="29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2526474" y="586938"/>
              <a:ext cx="891605" cy="891625"/>
            </a:xfrm>
            <a:custGeom>
              <a:avLst/>
              <a:gdLst/>
              <a:ahLst/>
              <a:cxnLst/>
              <a:rect l="l" t="t" r="r" b="b"/>
              <a:pathLst>
                <a:path w="44458" h="44459" extrusionOk="0">
                  <a:moveTo>
                    <a:pt x="22230" y="6611"/>
                  </a:moveTo>
                  <a:cubicBezTo>
                    <a:pt x="30841" y="6611"/>
                    <a:pt x="37849" y="13617"/>
                    <a:pt x="37849" y="22229"/>
                  </a:cubicBezTo>
                  <a:cubicBezTo>
                    <a:pt x="37849" y="30842"/>
                    <a:pt x="30841" y="37848"/>
                    <a:pt x="22230" y="37848"/>
                  </a:cubicBezTo>
                  <a:cubicBezTo>
                    <a:pt x="13617" y="37848"/>
                    <a:pt x="6611" y="30842"/>
                    <a:pt x="6611" y="22229"/>
                  </a:cubicBezTo>
                  <a:cubicBezTo>
                    <a:pt x="6611" y="13617"/>
                    <a:pt x="13617" y="6611"/>
                    <a:pt x="22230" y="6611"/>
                  </a:cubicBezTo>
                  <a:close/>
                  <a:moveTo>
                    <a:pt x="22230" y="1"/>
                  </a:moveTo>
                  <a:cubicBezTo>
                    <a:pt x="9973" y="1"/>
                    <a:pt x="1" y="9972"/>
                    <a:pt x="1" y="22229"/>
                  </a:cubicBezTo>
                  <a:cubicBezTo>
                    <a:pt x="1" y="34487"/>
                    <a:pt x="9973" y="44458"/>
                    <a:pt x="22230" y="44458"/>
                  </a:cubicBezTo>
                  <a:cubicBezTo>
                    <a:pt x="34486" y="44458"/>
                    <a:pt x="44457" y="34487"/>
                    <a:pt x="44457" y="22229"/>
                  </a:cubicBezTo>
                  <a:cubicBezTo>
                    <a:pt x="44457" y="9972"/>
                    <a:pt x="34486" y="1"/>
                    <a:pt x="22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" name="Google Shape;614;p30"/>
          <p:cNvSpPr/>
          <p:nvPr/>
        </p:nvSpPr>
        <p:spPr>
          <a:xfrm>
            <a:off x="4696912" y="4863335"/>
            <a:ext cx="498188" cy="136422"/>
          </a:xfrm>
          <a:custGeom>
            <a:avLst/>
            <a:gdLst/>
            <a:ahLst/>
            <a:cxnLst/>
            <a:rect l="l" t="t" r="r" b="b"/>
            <a:pathLst>
              <a:path w="16634" h="4555" extrusionOk="0">
                <a:moveTo>
                  <a:pt x="2277" y="1"/>
                </a:moveTo>
                <a:cubicBezTo>
                  <a:pt x="1019" y="1"/>
                  <a:pt x="0" y="1020"/>
                  <a:pt x="0" y="2278"/>
                </a:cubicBezTo>
                <a:cubicBezTo>
                  <a:pt x="0" y="3536"/>
                  <a:pt x="1019" y="4555"/>
                  <a:pt x="2277" y="4555"/>
                </a:cubicBezTo>
                <a:lnTo>
                  <a:pt x="14356" y="4555"/>
                </a:lnTo>
                <a:cubicBezTo>
                  <a:pt x="15613" y="4555"/>
                  <a:pt x="16633" y="3536"/>
                  <a:pt x="16633" y="2278"/>
                </a:cubicBezTo>
                <a:cubicBezTo>
                  <a:pt x="16633" y="1020"/>
                  <a:pt x="15613" y="1"/>
                  <a:pt x="143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0"/>
          <p:cNvSpPr/>
          <p:nvPr/>
        </p:nvSpPr>
        <p:spPr>
          <a:xfrm>
            <a:off x="7045543" y="4474869"/>
            <a:ext cx="498196" cy="249098"/>
          </a:xfrm>
          <a:custGeom>
            <a:avLst/>
            <a:gdLst/>
            <a:ahLst/>
            <a:cxnLst/>
            <a:rect l="l" t="t" r="r" b="b"/>
            <a:pathLst>
              <a:path w="14856" h="7428" extrusionOk="0">
                <a:moveTo>
                  <a:pt x="7428" y="0"/>
                </a:moveTo>
                <a:cubicBezTo>
                  <a:pt x="3325" y="0"/>
                  <a:pt x="0" y="3326"/>
                  <a:pt x="0" y="7428"/>
                </a:cubicBezTo>
                <a:lnTo>
                  <a:pt x="14856" y="7428"/>
                </a:lnTo>
                <a:cubicBezTo>
                  <a:pt x="14856" y="3326"/>
                  <a:pt x="11530" y="0"/>
                  <a:pt x="74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0"/>
          <p:cNvSpPr/>
          <p:nvPr/>
        </p:nvSpPr>
        <p:spPr>
          <a:xfrm>
            <a:off x="6989448" y="417634"/>
            <a:ext cx="243804" cy="243751"/>
          </a:xfrm>
          <a:custGeom>
            <a:avLst/>
            <a:gdLst/>
            <a:ahLst/>
            <a:cxnLst/>
            <a:rect l="l" t="t" r="r" b="b"/>
            <a:pathLst>
              <a:path w="6804" h="6803" extrusionOk="0">
                <a:moveTo>
                  <a:pt x="3401" y="2054"/>
                </a:moveTo>
                <a:cubicBezTo>
                  <a:pt x="4145" y="2055"/>
                  <a:pt x="4748" y="2659"/>
                  <a:pt x="4749" y="3402"/>
                </a:cubicBezTo>
                <a:cubicBezTo>
                  <a:pt x="4748" y="3947"/>
                  <a:pt x="4420" y="4438"/>
                  <a:pt x="3917" y="4647"/>
                </a:cubicBezTo>
                <a:cubicBezTo>
                  <a:pt x="3750" y="4716"/>
                  <a:pt x="3575" y="4749"/>
                  <a:pt x="3401" y="4749"/>
                </a:cubicBezTo>
                <a:cubicBezTo>
                  <a:pt x="3051" y="4749"/>
                  <a:pt x="2706" y="4612"/>
                  <a:pt x="2448" y="4354"/>
                </a:cubicBezTo>
                <a:cubicBezTo>
                  <a:pt x="2063" y="3969"/>
                  <a:pt x="1948" y="3390"/>
                  <a:pt x="2157" y="2887"/>
                </a:cubicBezTo>
                <a:cubicBezTo>
                  <a:pt x="2365" y="2383"/>
                  <a:pt x="2856" y="2054"/>
                  <a:pt x="3401" y="2054"/>
                </a:cubicBezTo>
                <a:close/>
                <a:moveTo>
                  <a:pt x="3401" y="0"/>
                </a:moveTo>
                <a:cubicBezTo>
                  <a:pt x="1527" y="0"/>
                  <a:pt x="1" y="1526"/>
                  <a:pt x="1" y="3402"/>
                </a:cubicBezTo>
                <a:cubicBezTo>
                  <a:pt x="1" y="5278"/>
                  <a:pt x="1527" y="6803"/>
                  <a:pt x="3401" y="6803"/>
                </a:cubicBezTo>
                <a:cubicBezTo>
                  <a:pt x="5277" y="6803"/>
                  <a:pt x="6803" y="5278"/>
                  <a:pt x="6803" y="3402"/>
                </a:cubicBezTo>
                <a:cubicBezTo>
                  <a:pt x="6803" y="1526"/>
                  <a:pt x="5277" y="0"/>
                  <a:pt x="34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0"/>
          <p:cNvSpPr/>
          <p:nvPr/>
        </p:nvSpPr>
        <p:spPr>
          <a:xfrm rot="-1799685">
            <a:off x="8456796" y="2063348"/>
            <a:ext cx="333602" cy="284637"/>
          </a:xfrm>
          <a:custGeom>
            <a:avLst/>
            <a:gdLst/>
            <a:ahLst/>
            <a:cxnLst/>
            <a:rect l="l" t="t" r="r" b="b"/>
            <a:pathLst>
              <a:path w="21822" h="18619" extrusionOk="0">
                <a:moveTo>
                  <a:pt x="10911" y="0"/>
                </a:moveTo>
                <a:cubicBezTo>
                  <a:pt x="10347" y="0"/>
                  <a:pt x="9783" y="280"/>
                  <a:pt x="9460" y="838"/>
                </a:cubicBezTo>
                <a:lnTo>
                  <a:pt x="647" y="16104"/>
                </a:lnTo>
                <a:cubicBezTo>
                  <a:pt x="0" y="17221"/>
                  <a:pt x="807" y="18618"/>
                  <a:pt x="2097" y="18618"/>
                </a:cubicBezTo>
                <a:lnTo>
                  <a:pt x="19725" y="18618"/>
                </a:lnTo>
                <a:cubicBezTo>
                  <a:pt x="21015" y="18618"/>
                  <a:pt x="21822" y="17221"/>
                  <a:pt x="21176" y="16104"/>
                </a:cubicBezTo>
                <a:lnTo>
                  <a:pt x="12362" y="838"/>
                </a:lnTo>
                <a:cubicBezTo>
                  <a:pt x="12040" y="280"/>
                  <a:pt x="11475" y="0"/>
                  <a:pt x="1091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0"/>
          <p:cNvSpPr/>
          <p:nvPr/>
        </p:nvSpPr>
        <p:spPr>
          <a:xfrm>
            <a:off x="7933050" y="3312125"/>
            <a:ext cx="1381105" cy="1917815"/>
          </a:xfrm>
          <a:custGeom>
            <a:avLst/>
            <a:gdLst/>
            <a:ahLst/>
            <a:cxnLst/>
            <a:rect l="l" t="t" r="r" b="b"/>
            <a:pathLst>
              <a:path w="60768" h="84383" extrusionOk="0">
                <a:moveTo>
                  <a:pt x="59505" y="1265"/>
                </a:moveTo>
                <a:lnTo>
                  <a:pt x="59505" y="11801"/>
                </a:lnTo>
                <a:lnTo>
                  <a:pt x="48970" y="11801"/>
                </a:lnTo>
                <a:lnTo>
                  <a:pt x="48970" y="1265"/>
                </a:lnTo>
                <a:close/>
                <a:moveTo>
                  <a:pt x="11799" y="1265"/>
                </a:moveTo>
                <a:lnTo>
                  <a:pt x="11799" y="11802"/>
                </a:lnTo>
                <a:lnTo>
                  <a:pt x="1264" y="11802"/>
                </a:lnTo>
                <a:lnTo>
                  <a:pt x="1264" y="1265"/>
                </a:lnTo>
                <a:close/>
                <a:moveTo>
                  <a:pt x="23598" y="1265"/>
                </a:moveTo>
                <a:lnTo>
                  <a:pt x="23598" y="11802"/>
                </a:lnTo>
                <a:lnTo>
                  <a:pt x="13063" y="11802"/>
                </a:lnTo>
                <a:lnTo>
                  <a:pt x="13063" y="1265"/>
                </a:lnTo>
                <a:close/>
                <a:moveTo>
                  <a:pt x="35908" y="1265"/>
                </a:moveTo>
                <a:lnTo>
                  <a:pt x="35908" y="11802"/>
                </a:lnTo>
                <a:lnTo>
                  <a:pt x="24861" y="11802"/>
                </a:lnTo>
                <a:lnTo>
                  <a:pt x="24861" y="1265"/>
                </a:lnTo>
                <a:close/>
                <a:moveTo>
                  <a:pt x="47706" y="1265"/>
                </a:moveTo>
                <a:lnTo>
                  <a:pt x="47706" y="11802"/>
                </a:lnTo>
                <a:lnTo>
                  <a:pt x="37171" y="11802"/>
                </a:lnTo>
                <a:lnTo>
                  <a:pt x="37171" y="1265"/>
                </a:lnTo>
                <a:close/>
                <a:moveTo>
                  <a:pt x="11799" y="13065"/>
                </a:moveTo>
                <a:lnTo>
                  <a:pt x="11799" y="23602"/>
                </a:lnTo>
                <a:lnTo>
                  <a:pt x="1264" y="23602"/>
                </a:lnTo>
                <a:lnTo>
                  <a:pt x="1264" y="13065"/>
                </a:lnTo>
                <a:close/>
                <a:moveTo>
                  <a:pt x="23598" y="13065"/>
                </a:moveTo>
                <a:lnTo>
                  <a:pt x="23598" y="23602"/>
                </a:lnTo>
                <a:lnTo>
                  <a:pt x="13063" y="23602"/>
                </a:lnTo>
                <a:lnTo>
                  <a:pt x="13063" y="13065"/>
                </a:lnTo>
                <a:close/>
                <a:moveTo>
                  <a:pt x="35908" y="13065"/>
                </a:moveTo>
                <a:lnTo>
                  <a:pt x="35908" y="23602"/>
                </a:lnTo>
                <a:lnTo>
                  <a:pt x="24861" y="23602"/>
                </a:lnTo>
                <a:lnTo>
                  <a:pt x="24861" y="13065"/>
                </a:lnTo>
                <a:close/>
                <a:moveTo>
                  <a:pt x="47706" y="13065"/>
                </a:moveTo>
                <a:lnTo>
                  <a:pt x="47706" y="23602"/>
                </a:lnTo>
                <a:lnTo>
                  <a:pt x="37171" y="23602"/>
                </a:lnTo>
                <a:lnTo>
                  <a:pt x="37171" y="13065"/>
                </a:lnTo>
                <a:close/>
                <a:moveTo>
                  <a:pt x="59505" y="13065"/>
                </a:moveTo>
                <a:lnTo>
                  <a:pt x="59505" y="23602"/>
                </a:lnTo>
                <a:lnTo>
                  <a:pt x="48970" y="23602"/>
                </a:lnTo>
                <a:lnTo>
                  <a:pt x="48970" y="13065"/>
                </a:lnTo>
                <a:close/>
                <a:moveTo>
                  <a:pt x="11799" y="24866"/>
                </a:moveTo>
                <a:lnTo>
                  <a:pt x="11799" y="35403"/>
                </a:lnTo>
                <a:lnTo>
                  <a:pt x="1264" y="35403"/>
                </a:lnTo>
                <a:lnTo>
                  <a:pt x="1264" y="24866"/>
                </a:lnTo>
                <a:close/>
                <a:moveTo>
                  <a:pt x="23598" y="24866"/>
                </a:moveTo>
                <a:lnTo>
                  <a:pt x="23598" y="35403"/>
                </a:lnTo>
                <a:lnTo>
                  <a:pt x="13063" y="35403"/>
                </a:lnTo>
                <a:lnTo>
                  <a:pt x="13063" y="24866"/>
                </a:lnTo>
                <a:close/>
                <a:moveTo>
                  <a:pt x="35908" y="24866"/>
                </a:moveTo>
                <a:lnTo>
                  <a:pt x="35908" y="35403"/>
                </a:lnTo>
                <a:lnTo>
                  <a:pt x="24861" y="35403"/>
                </a:lnTo>
                <a:lnTo>
                  <a:pt x="24861" y="24866"/>
                </a:lnTo>
                <a:close/>
                <a:moveTo>
                  <a:pt x="47706" y="24866"/>
                </a:moveTo>
                <a:lnTo>
                  <a:pt x="47706" y="35403"/>
                </a:lnTo>
                <a:lnTo>
                  <a:pt x="37171" y="35403"/>
                </a:lnTo>
                <a:lnTo>
                  <a:pt x="37171" y="24866"/>
                </a:lnTo>
                <a:close/>
                <a:moveTo>
                  <a:pt x="59505" y="24866"/>
                </a:moveTo>
                <a:lnTo>
                  <a:pt x="59505" y="35403"/>
                </a:lnTo>
                <a:lnTo>
                  <a:pt x="48970" y="35403"/>
                </a:lnTo>
                <a:lnTo>
                  <a:pt x="48970" y="24866"/>
                </a:lnTo>
                <a:close/>
                <a:moveTo>
                  <a:pt x="23598" y="36667"/>
                </a:moveTo>
                <a:lnTo>
                  <a:pt x="23598" y="47716"/>
                </a:lnTo>
                <a:lnTo>
                  <a:pt x="13063" y="47716"/>
                </a:lnTo>
                <a:lnTo>
                  <a:pt x="13063" y="36667"/>
                </a:lnTo>
                <a:close/>
                <a:moveTo>
                  <a:pt x="35908" y="36667"/>
                </a:moveTo>
                <a:lnTo>
                  <a:pt x="35908" y="47716"/>
                </a:lnTo>
                <a:lnTo>
                  <a:pt x="24861" y="47716"/>
                </a:lnTo>
                <a:lnTo>
                  <a:pt x="24861" y="36667"/>
                </a:lnTo>
                <a:close/>
                <a:moveTo>
                  <a:pt x="11799" y="36667"/>
                </a:moveTo>
                <a:lnTo>
                  <a:pt x="11799" y="47718"/>
                </a:lnTo>
                <a:lnTo>
                  <a:pt x="1264" y="47718"/>
                </a:lnTo>
                <a:lnTo>
                  <a:pt x="1264" y="36667"/>
                </a:lnTo>
                <a:close/>
                <a:moveTo>
                  <a:pt x="47706" y="36667"/>
                </a:moveTo>
                <a:lnTo>
                  <a:pt x="47706" y="47718"/>
                </a:lnTo>
                <a:lnTo>
                  <a:pt x="37171" y="47718"/>
                </a:lnTo>
                <a:lnTo>
                  <a:pt x="37171" y="36667"/>
                </a:lnTo>
                <a:close/>
                <a:moveTo>
                  <a:pt x="59505" y="36667"/>
                </a:moveTo>
                <a:lnTo>
                  <a:pt x="59505" y="47718"/>
                </a:lnTo>
                <a:lnTo>
                  <a:pt x="48970" y="47718"/>
                </a:lnTo>
                <a:lnTo>
                  <a:pt x="48970" y="36667"/>
                </a:lnTo>
                <a:close/>
                <a:moveTo>
                  <a:pt x="11799" y="48980"/>
                </a:moveTo>
                <a:lnTo>
                  <a:pt x="11799" y="59518"/>
                </a:lnTo>
                <a:lnTo>
                  <a:pt x="1264" y="59518"/>
                </a:lnTo>
                <a:lnTo>
                  <a:pt x="1264" y="48980"/>
                </a:lnTo>
                <a:close/>
                <a:moveTo>
                  <a:pt x="23598" y="48980"/>
                </a:moveTo>
                <a:lnTo>
                  <a:pt x="23598" y="59518"/>
                </a:lnTo>
                <a:lnTo>
                  <a:pt x="13063" y="59518"/>
                </a:lnTo>
                <a:lnTo>
                  <a:pt x="13063" y="48980"/>
                </a:lnTo>
                <a:close/>
                <a:moveTo>
                  <a:pt x="35908" y="48980"/>
                </a:moveTo>
                <a:lnTo>
                  <a:pt x="35908" y="59518"/>
                </a:lnTo>
                <a:lnTo>
                  <a:pt x="24861" y="59518"/>
                </a:lnTo>
                <a:lnTo>
                  <a:pt x="24861" y="48980"/>
                </a:lnTo>
                <a:close/>
                <a:moveTo>
                  <a:pt x="47706" y="48980"/>
                </a:moveTo>
                <a:lnTo>
                  <a:pt x="47706" y="59518"/>
                </a:lnTo>
                <a:lnTo>
                  <a:pt x="37171" y="59518"/>
                </a:lnTo>
                <a:lnTo>
                  <a:pt x="37171" y="48980"/>
                </a:lnTo>
                <a:close/>
                <a:moveTo>
                  <a:pt x="59505" y="48980"/>
                </a:moveTo>
                <a:lnTo>
                  <a:pt x="59505" y="59518"/>
                </a:lnTo>
                <a:lnTo>
                  <a:pt x="48970" y="59518"/>
                </a:lnTo>
                <a:lnTo>
                  <a:pt x="48970" y="48980"/>
                </a:lnTo>
                <a:close/>
                <a:moveTo>
                  <a:pt x="11799" y="60782"/>
                </a:moveTo>
                <a:lnTo>
                  <a:pt x="11799" y="71319"/>
                </a:lnTo>
                <a:lnTo>
                  <a:pt x="1264" y="71319"/>
                </a:lnTo>
                <a:lnTo>
                  <a:pt x="1264" y="60782"/>
                </a:lnTo>
                <a:close/>
                <a:moveTo>
                  <a:pt x="23598" y="60782"/>
                </a:moveTo>
                <a:lnTo>
                  <a:pt x="23598" y="71319"/>
                </a:lnTo>
                <a:lnTo>
                  <a:pt x="13063" y="71319"/>
                </a:lnTo>
                <a:lnTo>
                  <a:pt x="13063" y="60782"/>
                </a:lnTo>
                <a:close/>
                <a:moveTo>
                  <a:pt x="35908" y="60782"/>
                </a:moveTo>
                <a:lnTo>
                  <a:pt x="35908" y="71319"/>
                </a:lnTo>
                <a:lnTo>
                  <a:pt x="24861" y="71319"/>
                </a:lnTo>
                <a:lnTo>
                  <a:pt x="24861" y="60782"/>
                </a:lnTo>
                <a:close/>
                <a:moveTo>
                  <a:pt x="47706" y="60782"/>
                </a:moveTo>
                <a:lnTo>
                  <a:pt x="47706" y="71319"/>
                </a:lnTo>
                <a:lnTo>
                  <a:pt x="37171" y="71319"/>
                </a:lnTo>
                <a:lnTo>
                  <a:pt x="37171" y="60782"/>
                </a:lnTo>
                <a:close/>
                <a:moveTo>
                  <a:pt x="59505" y="60782"/>
                </a:moveTo>
                <a:lnTo>
                  <a:pt x="59505" y="71319"/>
                </a:lnTo>
                <a:lnTo>
                  <a:pt x="48970" y="71319"/>
                </a:lnTo>
                <a:lnTo>
                  <a:pt x="48970" y="60782"/>
                </a:lnTo>
                <a:close/>
                <a:moveTo>
                  <a:pt x="11799" y="72583"/>
                </a:moveTo>
                <a:lnTo>
                  <a:pt x="11799" y="83120"/>
                </a:lnTo>
                <a:lnTo>
                  <a:pt x="1264" y="83120"/>
                </a:lnTo>
                <a:lnTo>
                  <a:pt x="1264" y="72583"/>
                </a:lnTo>
                <a:close/>
                <a:moveTo>
                  <a:pt x="23598" y="72583"/>
                </a:moveTo>
                <a:lnTo>
                  <a:pt x="23598" y="83120"/>
                </a:lnTo>
                <a:lnTo>
                  <a:pt x="13063" y="83120"/>
                </a:lnTo>
                <a:lnTo>
                  <a:pt x="13063" y="72583"/>
                </a:lnTo>
                <a:close/>
                <a:moveTo>
                  <a:pt x="35908" y="72583"/>
                </a:moveTo>
                <a:lnTo>
                  <a:pt x="35908" y="83120"/>
                </a:lnTo>
                <a:lnTo>
                  <a:pt x="24861" y="83120"/>
                </a:lnTo>
                <a:lnTo>
                  <a:pt x="24861" y="72583"/>
                </a:lnTo>
                <a:close/>
                <a:moveTo>
                  <a:pt x="47706" y="72583"/>
                </a:moveTo>
                <a:lnTo>
                  <a:pt x="47706" y="83120"/>
                </a:lnTo>
                <a:lnTo>
                  <a:pt x="37171" y="83120"/>
                </a:lnTo>
                <a:lnTo>
                  <a:pt x="37171" y="72583"/>
                </a:lnTo>
                <a:close/>
                <a:moveTo>
                  <a:pt x="59505" y="72583"/>
                </a:moveTo>
                <a:lnTo>
                  <a:pt x="59505" y="83120"/>
                </a:lnTo>
                <a:lnTo>
                  <a:pt x="48970" y="83120"/>
                </a:lnTo>
                <a:lnTo>
                  <a:pt x="48970" y="72583"/>
                </a:lnTo>
                <a:close/>
                <a:moveTo>
                  <a:pt x="0" y="1"/>
                </a:moveTo>
                <a:lnTo>
                  <a:pt x="0" y="84383"/>
                </a:lnTo>
                <a:lnTo>
                  <a:pt x="60768" y="84383"/>
                </a:lnTo>
                <a:lnTo>
                  <a:pt x="6076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0"/>
          <p:cNvSpPr/>
          <p:nvPr/>
        </p:nvSpPr>
        <p:spPr>
          <a:xfrm rot="10800000">
            <a:off x="1819538" y="4524078"/>
            <a:ext cx="993871" cy="354180"/>
          </a:xfrm>
          <a:custGeom>
            <a:avLst/>
            <a:gdLst/>
            <a:ahLst/>
            <a:cxnLst/>
            <a:rect l="l" t="t" r="r" b="b"/>
            <a:pathLst>
              <a:path w="31392" h="11187" extrusionOk="0">
                <a:moveTo>
                  <a:pt x="25798" y="2457"/>
                </a:moveTo>
                <a:cubicBezTo>
                  <a:pt x="27530" y="2457"/>
                  <a:pt x="28935" y="3861"/>
                  <a:pt x="28935" y="5594"/>
                </a:cubicBezTo>
                <a:cubicBezTo>
                  <a:pt x="28935" y="7326"/>
                  <a:pt x="27530" y="8731"/>
                  <a:pt x="25798" y="8731"/>
                </a:cubicBezTo>
                <a:lnTo>
                  <a:pt x="5594" y="8731"/>
                </a:lnTo>
                <a:cubicBezTo>
                  <a:pt x="3861" y="8731"/>
                  <a:pt x="2456" y="7326"/>
                  <a:pt x="2456" y="5594"/>
                </a:cubicBezTo>
                <a:cubicBezTo>
                  <a:pt x="2456" y="3861"/>
                  <a:pt x="3861" y="2457"/>
                  <a:pt x="5594" y="2457"/>
                </a:cubicBezTo>
                <a:close/>
                <a:moveTo>
                  <a:pt x="5594" y="1"/>
                </a:moveTo>
                <a:cubicBezTo>
                  <a:pt x="2510" y="1"/>
                  <a:pt x="0" y="2510"/>
                  <a:pt x="0" y="5594"/>
                </a:cubicBezTo>
                <a:cubicBezTo>
                  <a:pt x="0" y="8678"/>
                  <a:pt x="2510" y="11186"/>
                  <a:pt x="5594" y="11186"/>
                </a:cubicBezTo>
                <a:lnTo>
                  <a:pt x="25798" y="11186"/>
                </a:lnTo>
                <a:cubicBezTo>
                  <a:pt x="28882" y="11186"/>
                  <a:pt x="31392" y="8678"/>
                  <a:pt x="31392" y="5594"/>
                </a:cubicBezTo>
                <a:cubicBezTo>
                  <a:pt x="31392" y="2510"/>
                  <a:pt x="28882" y="1"/>
                  <a:pt x="2579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0"/>
          <p:cNvSpPr/>
          <p:nvPr/>
        </p:nvSpPr>
        <p:spPr>
          <a:xfrm>
            <a:off x="2813400" y="0"/>
            <a:ext cx="199200" cy="1992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" name="Google Shape;621;p30"/>
          <p:cNvGrpSpPr/>
          <p:nvPr/>
        </p:nvGrpSpPr>
        <p:grpSpPr>
          <a:xfrm rot="10800000">
            <a:off x="8133942" y="-87843"/>
            <a:ext cx="1070600" cy="1370400"/>
            <a:chOff x="729025" y="467250"/>
            <a:chExt cx="1070600" cy="1370400"/>
          </a:xfrm>
        </p:grpSpPr>
        <p:sp>
          <p:nvSpPr>
            <p:cNvPr id="622" name="Google Shape;622;p30"/>
            <p:cNvSpPr/>
            <p:nvPr/>
          </p:nvSpPr>
          <p:spPr>
            <a:xfrm>
              <a:off x="1620825" y="1658850"/>
              <a:ext cx="178800" cy="178800"/>
            </a:xfrm>
            <a:custGeom>
              <a:avLst/>
              <a:gdLst/>
              <a:ahLst/>
              <a:cxnLst/>
              <a:rect l="l" t="t" r="r" b="b"/>
              <a:pathLst>
                <a:path w="7152" h="7152" extrusionOk="0">
                  <a:moveTo>
                    <a:pt x="7151" y="1"/>
                  </a:moveTo>
                  <a:lnTo>
                    <a:pt x="1" y="7151"/>
                  </a:lnTo>
                  <a:lnTo>
                    <a:pt x="3354" y="7151"/>
                  </a:lnTo>
                  <a:cubicBezTo>
                    <a:pt x="5450" y="7151"/>
                    <a:pt x="7151" y="5450"/>
                    <a:pt x="7151" y="3353"/>
                  </a:cubicBezTo>
                  <a:lnTo>
                    <a:pt x="7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1244425" y="1282425"/>
              <a:ext cx="555200" cy="555225"/>
            </a:xfrm>
            <a:custGeom>
              <a:avLst/>
              <a:gdLst/>
              <a:ahLst/>
              <a:cxnLst/>
              <a:rect l="l" t="t" r="r" b="b"/>
              <a:pathLst>
                <a:path w="22208" h="22209" extrusionOk="0">
                  <a:moveTo>
                    <a:pt x="22207" y="1"/>
                  </a:moveTo>
                  <a:lnTo>
                    <a:pt x="0" y="22208"/>
                  </a:lnTo>
                  <a:lnTo>
                    <a:pt x="7371" y="22208"/>
                  </a:lnTo>
                  <a:lnTo>
                    <a:pt x="22207" y="7369"/>
                  </a:lnTo>
                  <a:lnTo>
                    <a:pt x="22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853450" y="891475"/>
              <a:ext cx="946175" cy="946175"/>
            </a:xfrm>
            <a:custGeom>
              <a:avLst/>
              <a:gdLst/>
              <a:ahLst/>
              <a:cxnLst/>
              <a:rect l="l" t="t" r="r" b="b"/>
              <a:pathLst>
                <a:path w="37847" h="37847" extrusionOk="0">
                  <a:moveTo>
                    <a:pt x="37846" y="0"/>
                  </a:moveTo>
                  <a:lnTo>
                    <a:pt x="0" y="37846"/>
                  </a:lnTo>
                  <a:lnTo>
                    <a:pt x="7372" y="37846"/>
                  </a:lnTo>
                  <a:lnTo>
                    <a:pt x="37846" y="7373"/>
                  </a:lnTo>
                  <a:lnTo>
                    <a:pt x="378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729075" y="515100"/>
              <a:ext cx="1070550" cy="1254825"/>
            </a:xfrm>
            <a:custGeom>
              <a:avLst/>
              <a:gdLst/>
              <a:ahLst/>
              <a:cxnLst/>
              <a:rect l="l" t="t" r="r" b="b"/>
              <a:pathLst>
                <a:path w="42822" h="50193" extrusionOk="0">
                  <a:moveTo>
                    <a:pt x="42821" y="0"/>
                  </a:moveTo>
                  <a:lnTo>
                    <a:pt x="0" y="42825"/>
                  </a:lnTo>
                  <a:lnTo>
                    <a:pt x="0" y="50193"/>
                  </a:lnTo>
                  <a:lnTo>
                    <a:pt x="42821" y="7371"/>
                  </a:lnTo>
                  <a:lnTo>
                    <a:pt x="428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729075" y="467250"/>
              <a:ext cx="926250" cy="926275"/>
            </a:xfrm>
            <a:custGeom>
              <a:avLst/>
              <a:gdLst/>
              <a:ahLst/>
              <a:cxnLst/>
              <a:rect l="l" t="t" r="r" b="b"/>
              <a:pathLst>
                <a:path w="37050" h="37051" extrusionOk="0">
                  <a:moveTo>
                    <a:pt x="29677" y="0"/>
                  </a:moveTo>
                  <a:lnTo>
                    <a:pt x="0" y="29679"/>
                  </a:lnTo>
                  <a:lnTo>
                    <a:pt x="0" y="37050"/>
                  </a:lnTo>
                  <a:lnTo>
                    <a:pt x="370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729075" y="467250"/>
              <a:ext cx="549750" cy="549900"/>
            </a:xfrm>
            <a:custGeom>
              <a:avLst/>
              <a:gdLst/>
              <a:ahLst/>
              <a:cxnLst/>
              <a:rect l="l" t="t" r="r" b="b"/>
              <a:pathLst>
                <a:path w="21990" h="21996" extrusionOk="0">
                  <a:moveTo>
                    <a:pt x="14618" y="0"/>
                  </a:moveTo>
                  <a:lnTo>
                    <a:pt x="0" y="14624"/>
                  </a:lnTo>
                  <a:lnTo>
                    <a:pt x="0" y="21995"/>
                  </a:lnTo>
                  <a:lnTo>
                    <a:pt x="219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729025" y="467300"/>
              <a:ext cx="173400" cy="173350"/>
            </a:xfrm>
            <a:custGeom>
              <a:avLst/>
              <a:gdLst/>
              <a:ahLst/>
              <a:cxnLst/>
              <a:rect l="l" t="t" r="r" b="b"/>
              <a:pathLst>
                <a:path w="6936" h="6934" extrusionOk="0">
                  <a:moveTo>
                    <a:pt x="3797" y="0"/>
                  </a:moveTo>
                  <a:cubicBezTo>
                    <a:pt x="1700" y="0"/>
                    <a:pt x="0" y="1700"/>
                    <a:pt x="2" y="3798"/>
                  </a:cubicBezTo>
                  <a:lnTo>
                    <a:pt x="2" y="6933"/>
                  </a:lnTo>
                  <a:lnTo>
                    <a:pt x="6935" y="0"/>
                  </a:lnTo>
                  <a:lnTo>
                    <a:pt x="3800" y="0"/>
                  </a:lnTo>
                  <a:cubicBezTo>
                    <a:pt x="3799" y="0"/>
                    <a:pt x="3798" y="0"/>
                    <a:pt x="37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3"/>
          <p:cNvGrpSpPr/>
          <p:nvPr/>
        </p:nvGrpSpPr>
        <p:grpSpPr>
          <a:xfrm>
            <a:off x="-220233" y="-349626"/>
            <a:ext cx="9730781" cy="5620420"/>
            <a:chOff x="-220233" y="-349626"/>
            <a:chExt cx="9730781" cy="5620420"/>
          </a:xfrm>
        </p:grpSpPr>
        <p:grpSp>
          <p:nvGrpSpPr>
            <p:cNvPr id="33" name="Google Shape;33;p3"/>
            <p:cNvGrpSpPr/>
            <p:nvPr/>
          </p:nvGrpSpPr>
          <p:grpSpPr>
            <a:xfrm>
              <a:off x="128218" y="-349626"/>
              <a:ext cx="6032567" cy="3430269"/>
              <a:chOff x="280618" y="-197226"/>
              <a:chExt cx="6032567" cy="3430269"/>
            </a:xfrm>
          </p:grpSpPr>
          <p:sp>
            <p:nvSpPr>
              <p:cNvPr id="34" name="Google Shape;34;p3"/>
              <p:cNvSpPr/>
              <p:nvPr/>
            </p:nvSpPr>
            <p:spPr>
              <a:xfrm rot="10800000">
                <a:off x="464130" y="3096621"/>
                <a:ext cx="498188" cy="136422"/>
              </a:xfrm>
              <a:custGeom>
                <a:avLst/>
                <a:gdLst/>
                <a:ahLst/>
                <a:cxnLst/>
                <a:rect l="l" t="t" r="r" b="b"/>
                <a:pathLst>
                  <a:path w="16634" h="4555" extrusionOk="0">
                    <a:moveTo>
                      <a:pt x="2277" y="1"/>
                    </a:moveTo>
                    <a:cubicBezTo>
                      <a:pt x="1019" y="1"/>
                      <a:pt x="0" y="1020"/>
                      <a:pt x="0" y="2278"/>
                    </a:cubicBezTo>
                    <a:cubicBezTo>
                      <a:pt x="0" y="3536"/>
                      <a:pt x="1019" y="4555"/>
                      <a:pt x="2277" y="4555"/>
                    </a:cubicBezTo>
                    <a:lnTo>
                      <a:pt x="14356" y="4555"/>
                    </a:lnTo>
                    <a:cubicBezTo>
                      <a:pt x="15613" y="4555"/>
                      <a:pt x="16633" y="3536"/>
                      <a:pt x="16633" y="2278"/>
                    </a:cubicBezTo>
                    <a:cubicBezTo>
                      <a:pt x="16633" y="1020"/>
                      <a:pt x="15613" y="1"/>
                      <a:pt x="143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3328779" y="321999"/>
                <a:ext cx="498196" cy="249098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7428" extrusionOk="0">
                    <a:moveTo>
                      <a:pt x="7428" y="0"/>
                    </a:moveTo>
                    <a:cubicBezTo>
                      <a:pt x="3325" y="0"/>
                      <a:pt x="0" y="3326"/>
                      <a:pt x="0" y="7428"/>
                    </a:cubicBezTo>
                    <a:lnTo>
                      <a:pt x="14856" y="7428"/>
                    </a:lnTo>
                    <a:cubicBezTo>
                      <a:pt x="14856" y="3326"/>
                      <a:pt x="11530" y="0"/>
                      <a:pt x="74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 rot="-5400000">
                <a:off x="5639160" y="122620"/>
                <a:ext cx="993871" cy="354180"/>
              </a:xfrm>
              <a:custGeom>
                <a:avLst/>
                <a:gdLst/>
                <a:ahLst/>
                <a:cxnLst/>
                <a:rect l="l" t="t" r="r" b="b"/>
                <a:pathLst>
                  <a:path w="31392" h="11187" extrusionOk="0">
                    <a:moveTo>
                      <a:pt x="25798" y="2457"/>
                    </a:moveTo>
                    <a:cubicBezTo>
                      <a:pt x="27530" y="2457"/>
                      <a:pt x="28935" y="3861"/>
                      <a:pt x="28935" y="5594"/>
                    </a:cubicBezTo>
                    <a:cubicBezTo>
                      <a:pt x="28935" y="7326"/>
                      <a:pt x="27530" y="8731"/>
                      <a:pt x="25798" y="8731"/>
                    </a:cubicBezTo>
                    <a:lnTo>
                      <a:pt x="5594" y="8731"/>
                    </a:lnTo>
                    <a:cubicBezTo>
                      <a:pt x="3861" y="8731"/>
                      <a:pt x="2456" y="7326"/>
                      <a:pt x="2456" y="5594"/>
                    </a:cubicBezTo>
                    <a:cubicBezTo>
                      <a:pt x="2456" y="3861"/>
                      <a:pt x="3861" y="2457"/>
                      <a:pt x="5594" y="2457"/>
                    </a:cubicBezTo>
                    <a:close/>
                    <a:moveTo>
                      <a:pt x="5594" y="1"/>
                    </a:moveTo>
                    <a:cubicBezTo>
                      <a:pt x="2510" y="1"/>
                      <a:pt x="0" y="2510"/>
                      <a:pt x="0" y="5594"/>
                    </a:cubicBezTo>
                    <a:cubicBezTo>
                      <a:pt x="0" y="8678"/>
                      <a:pt x="2510" y="11186"/>
                      <a:pt x="5594" y="11186"/>
                    </a:cubicBezTo>
                    <a:lnTo>
                      <a:pt x="25798" y="11186"/>
                    </a:lnTo>
                    <a:cubicBezTo>
                      <a:pt x="28882" y="11186"/>
                      <a:pt x="31392" y="8678"/>
                      <a:pt x="31392" y="5594"/>
                    </a:cubicBezTo>
                    <a:cubicBezTo>
                      <a:pt x="31392" y="2510"/>
                      <a:pt x="28882" y="1"/>
                      <a:pt x="2579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 rot="10800000">
                <a:off x="280618" y="457053"/>
                <a:ext cx="199200" cy="1992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38;p3"/>
            <p:cNvSpPr/>
            <p:nvPr/>
          </p:nvSpPr>
          <p:spPr>
            <a:xfrm rot="-5400000">
              <a:off x="7861089" y="-402261"/>
              <a:ext cx="1381105" cy="1917815"/>
            </a:xfrm>
            <a:custGeom>
              <a:avLst/>
              <a:gdLst/>
              <a:ahLst/>
              <a:cxnLst/>
              <a:rect l="l" t="t" r="r" b="b"/>
              <a:pathLst>
                <a:path w="60768" h="84383" extrusionOk="0">
                  <a:moveTo>
                    <a:pt x="59505" y="1265"/>
                  </a:moveTo>
                  <a:lnTo>
                    <a:pt x="59505" y="11801"/>
                  </a:lnTo>
                  <a:lnTo>
                    <a:pt x="48970" y="11801"/>
                  </a:lnTo>
                  <a:lnTo>
                    <a:pt x="48970" y="1265"/>
                  </a:lnTo>
                  <a:close/>
                  <a:moveTo>
                    <a:pt x="11799" y="1265"/>
                  </a:moveTo>
                  <a:lnTo>
                    <a:pt x="11799" y="11802"/>
                  </a:lnTo>
                  <a:lnTo>
                    <a:pt x="1264" y="11802"/>
                  </a:lnTo>
                  <a:lnTo>
                    <a:pt x="1264" y="1265"/>
                  </a:lnTo>
                  <a:close/>
                  <a:moveTo>
                    <a:pt x="23598" y="1265"/>
                  </a:moveTo>
                  <a:lnTo>
                    <a:pt x="23598" y="11802"/>
                  </a:lnTo>
                  <a:lnTo>
                    <a:pt x="13063" y="11802"/>
                  </a:lnTo>
                  <a:lnTo>
                    <a:pt x="13063" y="1265"/>
                  </a:lnTo>
                  <a:close/>
                  <a:moveTo>
                    <a:pt x="35908" y="1265"/>
                  </a:moveTo>
                  <a:lnTo>
                    <a:pt x="35908" y="11802"/>
                  </a:lnTo>
                  <a:lnTo>
                    <a:pt x="24861" y="11802"/>
                  </a:lnTo>
                  <a:lnTo>
                    <a:pt x="24861" y="1265"/>
                  </a:lnTo>
                  <a:close/>
                  <a:moveTo>
                    <a:pt x="47706" y="1265"/>
                  </a:moveTo>
                  <a:lnTo>
                    <a:pt x="47706" y="11802"/>
                  </a:lnTo>
                  <a:lnTo>
                    <a:pt x="37171" y="11802"/>
                  </a:lnTo>
                  <a:lnTo>
                    <a:pt x="37171" y="1265"/>
                  </a:lnTo>
                  <a:close/>
                  <a:moveTo>
                    <a:pt x="11799" y="13065"/>
                  </a:moveTo>
                  <a:lnTo>
                    <a:pt x="11799" y="23602"/>
                  </a:lnTo>
                  <a:lnTo>
                    <a:pt x="1264" y="23602"/>
                  </a:lnTo>
                  <a:lnTo>
                    <a:pt x="1264" y="13065"/>
                  </a:lnTo>
                  <a:close/>
                  <a:moveTo>
                    <a:pt x="23598" y="13065"/>
                  </a:moveTo>
                  <a:lnTo>
                    <a:pt x="23598" y="23602"/>
                  </a:lnTo>
                  <a:lnTo>
                    <a:pt x="13063" y="23602"/>
                  </a:lnTo>
                  <a:lnTo>
                    <a:pt x="13063" y="13065"/>
                  </a:lnTo>
                  <a:close/>
                  <a:moveTo>
                    <a:pt x="35908" y="13065"/>
                  </a:moveTo>
                  <a:lnTo>
                    <a:pt x="35908" y="23602"/>
                  </a:lnTo>
                  <a:lnTo>
                    <a:pt x="24861" y="23602"/>
                  </a:lnTo>
                  <a:lnTo>
                    <a:pt x="24861" y="13065"/>
                  </a:lnTo>
                  <a:close/>
                  <a:moveTo>
                    <a:pt x="47706" y="13065"/>
                  </a:moveTo>
                  <a:lnTo>
                    <a:pt x="47706" y="23602"/>
                  </a:lnTo>
                  <a:lnTo>
                    <a:pt x="37171" y="23602"/>
                  </a:lnTo>
                  <a:lnTo>
                    <a:pt x="37171" y="13065"/>
                  </a:lnTo>
                  <a:close/>
                  <a:moveTo>
                    <a:pt x="59505" y="13065"/>
                  </a:moveTo>
                  <a:lnTo>
                    <a:pt x="59505" y="23602"/>
                  </a:lnTo>
                  <a:lnTo>
                    <a:pt x="48970" y="23602"/>
                  </a:lnTo>
                  <a:lnTo>
                    <a:pt x="48970" y="13065"/>
                  </a:lnTo>
                  <a:close/>
                  <a:moveTo>
                    <a:pt x="11799" y="24866"/>
                  </a:moveTo>
                  <a:lnTo>
                    <a:pt x="11799" y="35403"/>
                  </a:lnTo>
                  <a:lnTo>
                    <a:pt x="1264" y="35403"/>
                  </a:lnTo>
                  <a:lnTo>
                    <a:pt x="1264" y="24866"/>
                  </a:lnTo>
                  <a:close/>
                  <a:moveTo>
                    <a:pt x="23598" y="24866"/>
                  </a:moveTo>
                  <a:lnTo>
                    <a:pt x="23598" y="35403"/>
                  </a:lnTo>
                  <a:lnTo>
                    <a:pt x="13063" y="35403"/>
                  </a:lnTo>
                  <a:lnTo>
                    <a:pt x="13063" y="24866"/>
                  </a:lnTo>
                  <a:close/>
                  <a:moveTo>
                    <a:pt x="35908" y="24866"/>
                  </a:moveTo>
                  <a:lnTo>
                    <a:pt x="35908" y="35403"/>
                  </a:lnTo>
                  <a:lnTo>
                    <a:pt x="24861" y="35403"/>
                  </a:lnTo>
                  <a:lnTo>
                    <a:pt x="24861" y="24866"/>
                  </a:lnTo>
                  <a:close/>
                  <a:moveTo>
                    <a:pt x="47706" y="24866"/>
                  </a:moveTo>
                  <a:lnTo>
                    <a:pt x="47706" y="35403"/>
                  </a:lnTo>
                  <a:lnTo>
                    <a:pt x="37171" y="35403"/>
                  </a:lnTo>
                  <a:lnTo>
                    <a:pt x="37171" y="24866"/>
                  </a:lnTo>
                  <a:close/>
                  <a:moveTo>
                    <a:pt x="59505" y="24866"/>
                  </a:moveTo>
                  <a:lnTo>
                    <a:pt x="59505" y="35403"/>
                  </a:lnTo>
                  <a:lnTo>
                    <a:pt x="48970" y="35403"/>
                  </a:lnTo>
                  <a:lnTo>
                    <a:pt x="48970" y="24866"/>
                  </a:lnTo>
                  <a:close/>
                  <a:moveTo>
                    <a:pt x="23598" y="36667"/>
                  </a:moveTo>
                  <a:lnTo>
                    <a:pt x="23598" y="47716"/>
                  </a:lnTo>
                  <a:lnTo>
                    <a:pt x="13063" y="47716"/>
                  </a:lnTo>
                  <a:lnTo>
                    <a:pt x="13063" y="36667"/>
                  </a:lnTo>
                  <a:close/>
                  <a:moveTo>
                    <a:pt x="35908" y="36667"/>
                  </a:moveTo>
                  <a:lnTo>
                    <a:pt x="35908" y="47716"/>
                  </a:lnTo>
                  <a:lnTo>
                    <a:pt x="24861" y="47716"/>
                  </a:lnTo>
                  <a:lnTo>
                    <a:pt x="24861" y="36667"/>
                  </a:lnTo>
                  <a:close/>
                  <a:moveTo>
                    <a:pt x="11799" y="36667"/>
                  </a:moveTo>
                  <a:lnTo>
                    <a:pt x="11799" y="47718"/>
                  </a:lnTo>
                  <a:lnTo>
                    <a:pt x="1264" y="47718"/>
                  </a:lnTo>
                  <a:lnTo>
                    <a:pt x="1264" y="36667"/>
                  </a:lnTo>
                  <a:close/>
                  <a:moveTo>
                    <a:pt x="47706" y="36667"/>
                  </a:moveTo>
                  <a:lnTo>
                    <a:pt x="47706" y="47718"/>
                  </a:lnTo>
                  <a:lnTo>
                    <a:pt x="37171" y="47718"/>
                  </a:lnTo>
                  <a:lnTo>
                    <a:pt x="37171" y="36667"/>
                  </a:lnTo>
                  <a:close/>
                  <a:moveTo>
                    <a:pt x="59505" y="36667"/>
                  </a:moveTo>
                  <a:lnTo>
                    <a:pt x="59505" y="47718"/>
                  </a:lnTo>
                  <a:lnTo>
                    <a:pt x="48970" y="47718"/>
                  </a:lnTo>
                  <a:lnTo>
                    <a:pt x="48970" y="36667"/>
                  </a:lnTo>
                  <a:close/>
                  <a:moveTo>
                    <a:pt x="11799" y="48980"/>
                  </a:moveTo>
                  <a:lnTo>
                    <a:pt x="11799" y="59518"/>
                  </a:lnTo>
                  <a:lnTo>
                    <a:pt x="1264" y="59518"/>
                  </a:lnTo>
                  <a:lnTo>
                    <a:pt x="1264" y="48980"/>
                  </a:lnTo>
                  <a:close/>
                  <a:moveTo>
                    <a:pt x="23598" y="48980"/>
                  </a:moveTo>
                  <a:lnTo>
                    <a:pt x="23598" y="59518"/>
                  </a:lnTo>
                  <a:lnTo>
                    <a:pt x="13063" y="59518"/>
                  </a:lnTo>
                  <a:lnTo>
                    <a:pt x="13063" y="48980"/>
                  </a:lnTo>
                  <a:close/>
                  <a:moveTo>
                    <a:pt x="35908" y="48980"/>
                  </a:moveTo>
                  <a:lnTo>
                    <a:pt x="35908" y="59518"/>
                  </a:lnTo>
                  <a:lnTo>
                    <a:pt x="24861" y="59518"/>
                  </a:lnTo>
                  <a:lnTo>
                    <a:pt x="24861" y="48980"/>
                  </a:lnTo>
                  <a:close/>
                  <a:moveTo>
                    <a:pt x="47706" y="48980"/>
                  </a:moveTo>
                  <a:lnTo>
                    <a:pt x="47706" y="59518"/>
                  </a:lnTo>
                  <a:lnTo>
                    <a:pt x="37171" y="59518"/>
                  </a:lnTo>
                  <a:lnTo>
                    <a:pt x="37171" y="48980"/>
                  </a:lnTo>
                  <a:close/>
                  <a:moveTo>
                    <a:pt x="59505" y="48980"/>
                  </a:moveTo>
                  <a:lnTo>
                    <a:pt x="59505" y="59518"/>
                  </a:lnTo>
                  <a:lnTo>
                    <a:pt x="48970" y="59518"/>
                  </a:lnTo>
                  <a:lnTo>
                    <a:pt x="48970" y="48980"/>
                  </a:lnTo>
                  <a:close/>
                  <a:moveTo>
                    <a:pt x="11799" y="60782"/>
                  </a:moveTo>
                  <a:lnTo>
                    <a:pt x="11799" y="71319"/>
                  </a:lnTo>
                  <a:lnTo>
                    <a:pt x="1264" y="71319"/>
                  </a:lnTo>
                  <a:lnTo>
                    <a:pt x="1264" y="60782"/>
                  </a:lnTo>
                  <a:close/>
                  <a:moveTo>
                    <a:pt x="23598" y="60782"/>
                  </a:moveTo>
                  <a:lnTo>
                    <a:pt x="23598" y="71319"/>
                  </a:lnTo>
                  <a:lnTo>
                    <a:pt x="13063" y="71319"/>
                  </a:lnTo>
                  <a:lnTo>
                    <a:pt x="13063" y="60782"/>
                  </a:lnTo>
                  <a:close/>
                  <a:moveTo>
                    <a:pt x="35908" y="60782"/>
                  </a:moveTo>
                  <a:lnTo>
                    <a:pt x="35908" y="71319"/>
                  </a:lnTo>
                  <a:lnTo>
                    <a:pt x="24861" y="71319"/>
                  </a:lnTo>
                  <a:lnTo>
                    <a:pt x="24861" y="60782"/>
                  </a:lnTo>
                  <a:close/>
                  <a:moveTo>
                    <a:pt x="47706" y="60782"/>
                  </a:moveTo>
                  <a:lnTo>
                    <a:pt x="47706" y="71319"/>
                  </a:lnTo>
                  <a:lnTo>
                    <a:pt x="37171" y="71319"/>
                  </a:lnTo>
                  <a:lnTo>
                    <a:pt x="37171" y="60782"/>
                  </a:lnTo>
                  <a:close/>
                  <a:moveTo>
                    <a:pt x="59505" y="60782"/>
                  </a:moveTo>
                  <a:lnTo>
                    <a:pt x="59505" y="71319"/>
                  </a:lnTo>
                  <a:lnTo>
                    <a:pt x="48970" y="71319"/>
                  </a:lnTo>
                  <a:lnTo>
                    <a:pt x="48970" y="60782"/>
                  </a:lnTo>
                  <a:close/>
                  <a:moveTo>
                    <a:pt x="11799" y="72583"/>
                  </a:moveTo>
                  <a:lnTo>
                    <a:pt x="11799" y="83120"/>
                  </a:lnTo>
                  <a:lnTo>
                    <a:pt x="1264" y="83120"/>
                  </a:lnTo>
                  <a:lnTo>
                    <a:pt x="1264" y="72583"/>
                  </a:lnTo>
                  <a:close/>
                  <a:moveTo>
                    <a:pt x="23598" y="72583"/>
                  </a:moveTo>
                  <a:lnTo>
                    <a:pt x="23598" y="83120"/>
                  </a:lnTo>
                  <a:lnTo>
                    <a:pt x="13063" y="83120"/>
                  </a:lnTo>
                  <a:lnTo>
                    <a:pt x="13063" y="72583"/>
                  </a:lnTo>
                  <a:close/>
                  <a:moveTo>
                    <a:pt x="35908" y="72583"/>
                  </a:moveTo>
                  <a:lnTo>
                    <a:pt x="35908" y="83120"/>
                  </a:lnTo>
                  <a:lnTo>
                    <a:pt x="24861" y="83120"/>
                  </a:lnTo>
                  <a:lnTo>
                    <a:pt x="24861" y="72583"/>
                  </a:lnTo>
                  <a:close/>
                  <a:moveTo>
                    <a:pt x="47706" y="72583"/>
                  </a:moveTo>
                  <a:lnTo>
                    <a:pt x="47706" y="83120"/>
                  </a:lnTo>
                  <a:lnTo>
                    <a:pt x="37171" y="83120"/>
                  </a:lnTo>
                  <a:lnTo>
                    <a:pt x="37171" y="72583"/>
                  </a:lnTo>
                  <a:close/>
                  <a:moveTo>
                    <a:pt x="59505" y="72583"/>
                  </a:moveTo>
                  <a:lnTo>
                    <a:pt x="59505" y="83120"/>
                  </a:lnTo>
                  <a:lnTo>
                    <a:pt x="48970" y="83120"/>
                  </a:lnTo>
                  <a:lnTo>
                    <a:pt x="48970" y="72583"/>
                  </a:lnTo>
                  <a:close/>
                  <a:moveTo>
                    <a:pt x="0" y="1"/>
                  </a:moveTo>
                  <a:lnTo>
                    <a:pt x="0" y="84383"/>
                  </a:lnTo>
                  <a:lnTo>
                    <a:pt x="60768" y="84383"/>
                  </a:lnTo>
                  <a:lnTo>
                    <a:pt x="60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" name="Google Shape;39;p3"/>
            <p:cNvGrpSpPr/>
            <p:nvPr/>
          </p:nvGrpSpPr>
          <p:grpSpPr>
            <a:xfrm rot="5400000">
              <a:off x="-70333" y="4050294"/>
              <a:ext cx="1070600" cy="1370400"/>
              <a:chOff x="729025" y="467250"/>
              <a:chExt cx="1070600" cy="1370400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1620825" y="1658850"/>
                <a:ext cx="178800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152" h="7152" extrusionOk="0">
                    <a:moveTo>
                      <a:pt x="7151" y="1"/>
                    </a:moveTo>
                    <a:lnTo>
                      <a:pt x="1" y="7151"/>
                    </a:lnTo>
                    <a:lnTo>
                      <a:pt x="3354" y="7151"/>
                    </a:lnTo>
                    <a:cubicBezTo>
                      <a:pt x="5450" y="7151"/>
                      <a:pt x="7151" y="5450"/>
                      <a:pt x="7151" y="3353"/>
                    </a:cubicBezTo>
                    <a:lnTo>
                      <a:pt x="715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1244425" y="1282425"/>
                <a:ext cx="555200" cy="555225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22209" extrusionOk="0">
                    <a:moveTo>
                      <a:pt x="22207" y="1"/>
                    </a:moveTo>
                    <a:lnTo>
                      <a:pt x="0" y="22208"/>
                    </a:lnTo>
                    <a:lnTo>
                      <a:pt x="7371" y="22208"/>
                    </a:lnTo>
                    <a:lnTo>
                      <a:pt x="22207" y="7369"/>
                    </a:lnTo>
                    <a:lnTo>
                      <a:pt x="22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853450" y="891475"/>
                <a:ext cx="946175" cy="946175"/>
              </a:xfrm>
              <a:custGeom>
                <a:avLst/>
                <a:gdLst/>
                <a:ahLst/>
                <a:cxnLst/>
                <a:rect l="l" t="t" r="r" b="b"/>
                <a:pathLst>
                  <a:path w="37847" h="37847" extrusionOk="0">
                    <a:moveTo>
                      <a:pt x="37846" y="0"/>
                    </a:moveTo>
                    <a:lnTo>
                      <a:pt x="0" y="37846"/>
                    </a:lnTo>
                    <a:lnTo>
                      <a:pt x="7372" y="37846"/>
                    </a:lnTo>
                    <a:lnTo>
                      <a:pt x="37846" y="7373"/>
                    </a:lnTo>
                    <a:lnTo>
                      <a:pt x="378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729075" y="515100"/>
                <a:ext cx="1070550" cy="1254825"/>
              </a:xfrm>
              <a:custGeom>
                <a:avLst/>
                <a:gdLst/>
                <a:ahLst/>
                <a:cxnLst/>
                <a:rect l="l" t="t" r="r" b="b"/>
                <a:pathLst>
                  <a:path w="42822" h="50193" extrusionOk="0">
                    <a:moveTo>
                      <a:pt x="42821" y="0"/>
                    </a:moveTo>
                    <a:lnTo>
                      <a:pt x="0" y="42825"/>
                    </a:lnTo>
                    <a:lnTo>
                      <a:pt x="0" y="50193"/>
                    </a:lnTo>
                    <a:lnTo>
                      <a:pt x="42821" y="7371"/>
                    </a:lnTo>
                    <a:lnTo>
                      <a:pt x="428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729075" y="467250"/>
                <a:ext cx="926250" cy="926275"/>
              </a:xfrm>
              <a:custGeom>
                <a:avLst/>
                <a:gdLst/>
                <a:ahLst/>
                <a:cxnLst/>
                <a:rect l="l" t="t" r="r" b="b"/>
                <a:pathLst>
                  <a:path w="37050" h="37051" extrusionOk="0">
                    <a:moveTo>
                      <a:pt x="29677" y="0"/>
                    </a:moveTo>
                    <a:lnTo>
                      <a:pt x="0" y="29679"/>
                    </a:lnTo>
                    <a:lnTo>
                      <a:pt x="0" y="37050"/>
                    </a:lnTo>
                    <a:lnTo>
                      <a:pt x="3705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729075" y="467250"/>
                <a:ext cx="549750" cy="549900"/>
              </a:xfrm>
              <a:custGeom>
                <a:avLst/>
                <a:gdLst/>
                <a:ahLst/>
                <a:cxnLst/>
                <a:rect l="l" t="t" r="r" b="b"/>
                <a:pathLst>
                  <a:path w="21990" h="21996" extrusionOk="0">
                    <a:moveTo>
                      <a:pt x="14618" y="0"/>
                    </a:moveTo>
                    <a:lnTo>
                      <a:pt x="0" y="14624"/>
                    </a:lnTo>
                    <a:lnTo>
                      <a:pt x="0" y="21995"/>
                    </a:lnTo>
                    <a:lnTo>
                      <a:pt x="219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729025" y="467300"/>
                <a:ext cx="173400" cy="173350"/>
              </a:xfrm>
              <a:custGeom>
                <a:avLst/>
                <a:gdLst/>
                <a:ahLst/>
                <a:cxnLst/>
                <a:rect l="l" t="t" r="r" b="b"/>
                <a:pathLst>
                  <a:path w="6936" h="6934" extrusionOk="0">
                    <a:moveTo>
                      <a:pt x="3797" y="0"/>
                    </a:moveTo>
                    <a:cubicBezTo>
                      <a:pt x="1700" y="0"/>
                      <a:pt x="0" y="1700"/>
                      <a:pt x="2" y="3798"/>
                    </a:cubicBezTo>
                    <a:lnTo>
                      <a:pt x="2" y="6933"/>
                    </a:lnTo>
                    <a:lnTo>
                      <a:pt x="6935" y="0"/>
                    </a:lnTo>
                    <a:lnTo>
                      <a:pt x="3800" y="0"/>
                    </a:lnTo>
                    <a:cubicBezTo>
                      <a:pt x="3799" y="0"/>
                      <a:pt x="3798" y="0"/>
                      <a:pt x="3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3425646" y="1137219"/>
            <a:ext cx="4305300" cy="7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1755643" y="1334314"/>
            <a:ext cx="1021200" cy="9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3425650" y="2108350"/>
            <a:ext cx="4305300" cy="2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7"/>
          <p:cNvGrpSpPr/>
          <p:nvPr/>
        </p:nvGrpSpPr>
        <p:grpSpPr>
          <a:xfrm>
            <a:off x="-2308350" y="-558702"/>
            <a:ext cx="11673392" cy="7764574"/>
            <a:chOff x="-2308350" y="-558702"/>
            <a:chExt cx="11673392" cy="7764574"/>
          </a:xfrm>
        </p:grpSpPr>
        <p:grpSp>
          <p:nvGrpSpPr>
            <p:cNvPr id="104" name="Google Shape;104;p7"/>
            <p:cNvGrpSpPr/>
            <p:nvPr/>
          </p:nvGrpSpPr>
          <p:grpSpPr>
            <a:xfrm>
              <a:off x="-79371" y="-259418"/>
              <a:ext cx="9444413" cy="5883242"/>
              <a:chOff x="-79371" y="-259418"/>
              <a:chExt cx="9444413" cy="5883242"/>
            </a:xfrm>
          </p:grpSpPr>
          <p:grpSp>
            <p:nvGrpSpPr>
              <p:cNvPr id="105" name="Google Shape;105;p7"/>
              <p:cNvGrpSpPr/>
              <p:nvPr/>
            </p:nvGrpSpPr>
            <p:grpSpPr>
              <a:xfrm rot="10800000">
                <a:off x="8294442" y="-259418"/>
                <a:ext cx="1070600" cy="1370400"/>
                <a:chOff x="729025" y="467250"/>
                <a:chExt cx="1070600" cy="1370400"/>
              </a:xfrm>
            </p:grpSpPr>
            <p:sp>
              <p:nvSpPr>
                <p:cNvPr id="106" name="Google Shape;106;p7"/>
                <p:cNvSpPr/>
                <p:nvPr/>
              </p:nvSpPr>
              <p:spPr>
                <a:xfrm>
                  <a:off x="1620825" y="1658850"/>
                  <a:ext cx="178800" cy="17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2" h="7152" extrusionOk="0">
                      <a:moveTo>
                        <a:pt x="7151" y="1"/>
                      </a:moveTo>
                      <a:lnTo>
                        <a:pt x="1" y="7151"/>
                      </a:lnTo>
                      <a:lnTo>
                        <a:pt x="3354" y="7151"/>
                      </a:lnTo>
                      <a:cubicBezTo>
                        <a:pt x="5450" y="7151"/>
                        <a:pt x="7151" y="5450"/>
                        <a:pt x="7151" y="3353"/>
                      </a:cubicBezTo>
                      <a:lnTo>
                        <a:pt x="71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107;p7"/>
                <p:cNvSpPr/>
                <p:nvPr/>
              </p:nvSpPr>
              <p:spPr>
                <a:xfrm>
                  <a:off x="1244425" y="1282425"/>
                  <a:ext cx="555200" cy="5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8" h="22209" extrusionOk="0">
                      <a:moveTo>
                        <a:pt x="22207" y="1"/>
                      </a:moveTo>
                      <a:lnTo>
                        <a:pt x="0" y="22208"/>
                      </a:lnTo>
                      <a:lnTo>
                        <a:pt x="7371" y="22208"/>
                      </a:lnTo>
                      <a:lnTo>
                        <a:pt x="22207" y="7369"/>
                      </a:lnTo>
                      <a:lnTo>
                        <a:pt x="22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7"/>
                <p:cNvSpPr/>
                <p:nvPr/>
              </p:nvSpPr>
              <p:spPr>
                <a:xfrm>
                  <a:off x="853450" y="891475"/>
                  <a:ext cx="946175" cy="9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7" h="37847" extrusionOk="0">
                      <a:moveTo>
                        <a:pt x="37846" y="0"/>
                      </a:moveTo>
                      <a:lnTo>
                        <a:pt x="0" y="37846"/>
                      </a:lnTo>
                      <a:lnTo>
                        <a:pt x="7372" y="37846"/>
                      </a:lnTo>
                      <a:lnTo>
                        <a:pt x="37846" y="7373"/>
                      </a:lnTo>
                      <a:lnTo>
                        <a:pt x="3784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7"/>
                <p:cNvSpPr/>
                <p:nvPr/>
              </p:nvSpPr>
              <p:spPr>
                <a:xfrm>
                  <a:off x="729075" y="515100"/>
                  <a:ext cx="1070550" cy="125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22" h="50193" extrusionOk="0">
                      <a:moveTo>
                        <a:pt x="42821" y="0"/>
                      </a:moveTo>
                      <a:lnTo>
                        <a:pt x="0" y="42825"/>
                      </a:lnTo>
                      <a:lnTo>
                        <a:pt x="0" y="50193"/>
                      </a:lnTo>
                      <a:lnTo>
                        <a:pt x="42821" y="7371"/>
                      </a:lnTo>
                      <a:lnTo>
                        <a:pt x="428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10;p7"/>
                <p:cNvSpPr/>
                <p:nvPr/>
              </p:nvSpPr>
              <p:spPr>
                <a:xfrm>
                  <a:off x="729075" y="467250"/>
                  <a:ext cx="926250" cy="9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50" h="37051" extrusionOk="0">
                      <a:moveTo>
                        <a:pt x="29677" y="0"/>
                      </a:moveTo>
                      <a:lnTo>
                        <a:pt x="0" y="29679"/>
                      </a:lnTo>
                      <a:lnTo>
                        <a:pt x="0" y="37050"/>
                      </a:lnTo>
                      <a:lnTo>
                        <a:pt x="3705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1;p7"/>
                <p:cNvSpPr/>
                <p:nvPr/>
              </p:nvSpPr>
              <p:spPr>
                <a:xfrm>
                  <a:off x="729075" y="467250"/>
                  <a:ext cx="549750" cy="5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90" h="21996" extrusionOk="0">
                      <a:moveTo>
                        <a:pt x="14618" y="0"/>
                      </a:moveTo>
                      <a:lnTo>
                        <a:pt x="0" y="14624"/>
                      </a:lnTo>
                      <a:lnTo>
                        <a:pt x="0" y="21995"/>
                      </a:lnTo>
                      <a:lnTo>
                        <a:pt x="2199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2;p7"/>
                <p:cNvSpPr/>
                <p:nvPr/>
              </p:nvSpPr>
              <p:spPr>
                <a:xfrm>
                  <a:off x="729025" y="467300"/>
                  <a:ext cx="173400" cy="17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6" h="6934" extrusionOk="0">
                      <a:moveTo>
                        <a:pt x="3797" y="0"/>
                      </a:moveTo>
                      <a:cubicBezTo>
                        <a:pt x="1700" y="0"/>
                        <a:pt x="0" y="1700"/>
                        <a:pt x="2" y="3798"/>
                      </a:cubicBezTo>
                      <a:lnTo>
                        <a:pt x="2" y="6933"/>
                      </a:lnTo>
                      <a:lnTo>
                        <a:pt x="6935" y="0"/>
                      </a:lnTo>
                      <a:lnTo>
                        <a:pt x="3800" y="0"/>
                      </a:lnTo>
                      <a:cubicBezTo>
                        <a:pt x="3799" y="0"/>
                        <a:pt x="3798" y="0"/>
                        <a:pt x="37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3" name="Google Shape;113;p7"/>
              <p:cNvSpPr/>
              <p:nvPr/>
            </p:nvSpPr>
            <p:spPr>
              <a:xfrm rot="10800000">
                <a:off x="6606354" y="184700"/>
                <a:ext cx="498188" cy="136422"/>
              </a:xfrm>
              <a:custGeom>
                <a:avLst/>
                <a:gdLst/>
                <a:ahLst/>
                <a:cxnLst/>
                <a:rect l="l" t="t" r="r" b="b"/>
                <a:pathLst>
                  <a:path w="16634" h="4555" extrusionOk="0">
                    <a:moveTo>
                      <a:pt x="2277" y="1"/>
                    </a:moveTo>
                    <a:cubicBezTo>
                      <a:pt x="1019" y="1"/>
                      <a:pt x="0" y="1020"/>
                      <a:pt x="0" y="2278"/>
                    </a:cubicBezTo>
                    <a:cubicBezTo>
                      <a:pt x="0" y="3536"/>
                      <a:pt x="1019" y="4555"/>
                      <a:pt x="2277" y="4555"/>
                    </a:cubicBezTo>
                    <a:lnTo>
                      <a:pt x="14356" y="4555"/>
                    </a:lnTo>
                    <a:cubicBezTo>
                      <a:pt x="15613" y="4555"/>
                      <a:pt x="16633" y="3536"/>
                      <a:pt x="16633" y="2278"/>
                    </a:cubicBezTo>
                    <a:cubicBezTo>
                      <a:pt x="16633" y="1020"/>
                      <a:pt x="15613" y="1"/>
                      <a:pt x="143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7"/>
              <p:cNvSpPr/>
              <p:nvPr/>
            </p:nvSpPr>
            <p:spPr>
              <a:xfrm rot="5400000">
                <a:off x="8580653" y="2937315"/>
                <a:ext cx="498196" cy="249098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7428" extrusionOk="0">
                    <a:moveTo>
                      <a:pt x="7428" y="0"/>
                    </a:moveTo>
                    <a:cubicBezTo>
                      <a:pt x="3325" y="0"/>
                      <a:pt x="0" y="3326"/>
                      <a:pt x="0" y="7428"/>
                    </a:cubicBezTo>
                    <a:lnTo>
                      <a:pt x="14856" y="7428"/>
                    </a:lnTo>
                    <a:cubicBezTo>
                      <a:pt x="14856" y="3326"/>
                      <a:pt x="11530" y="0"/>
                      <a:pt x="74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7"/>
              <p:cNvSpPr/>
              <p:nvPr/>
            </p:nvSpPr>
            <p:spPr>
              <a:xfrm rot="10800000">
                <a:off x="6679027" y="4629946"/>
                <a:ext cx="243804" cy="243751"/>
              </a:xfrm>
              <a:custGeom>
                <a:avLst/>
                <a:gdLst/>
                <a:ahLst/>
                <a:cxnLst/>
                <a:rect l="l" t="t" r="r" b="b"/>
                <a:pathLst>
                  <a:path w="6804" h="6803" extrusionOk="0">
                    <a:moveTo>
                      <a:pt x="3401" y="2054"/>
                    </a:moveTo>
                    <a:cubicBezTo>
                      <a:pt x="4145" y="2055"/>
                      <a:pt x="4748" y="2659"/>
                      <a:pt x="4749" y="3402"/>
                    </a:cubicBezTo>
                    <a:cubicBezTo>
                      <a:pt x="4748" y="3947"/>
                      <a:pt x="4420" y="4438"/>
                      <a:pt x="3917" y="4647"/>
                    </a:cubicBezTo>
                    <a:cubicBezTo>
                      <a:pt x="3750" y="4716"/>
                      <a:pt x="3575" y="4749"/>
                      <a:pt x="3401" y="4749"/>
                    </a:cubicBezTo>
                    <a:cubicBezTo>
                      <a:pt x="3051" y="4749"/>
                      <a:pt x="2706" y="4612"/>
                      <a:pt x="2448" y="4354"/>
                    </a:cubicBezTo>
                    <a:cubicBezTo>
                      <a:pt x="2063" y="3969"/>
                      <a:pt x="1948" y="3390"/>
                      <a:pt x="2157" y="2887"/>
                    </a:cubicBezTo>
                    <a:cubicBezTo>
                      <a:pt x="2365" y="2383"/>
                      <a:pt x="2856" y="2054"/>
                      <a:pt x="3401" y="2054"/>
                    </a:cubicBezTo>
                    <a:close/>
                    <a:moveTo>
                      <a:pt x="3401" y="0"/>
                    </a:moveTo>
                    <a:cubicBezTo>
                      <a:pt x="1527" y="0"/>
                      <a:pt x="1" y="1526"/>
                      <a:pt x="1" y="3402"/>
                    </a:cubicBezTo>
                    <a:cubicBezTo>
                      <a:pt x="1" y="5278"/>
                      <a:pt x="1527" y="6803"/>
                      <a:pt x="3401" y="6803"/>
                    </a:cubicBezTo>
                    <a:cubicBezTo>
                      <a:pt x="5277" y="6803"/>
                      <a:pt x="6803" y="5278"/>
                      <a:pt x="6803" y="3402"/>
                    </a:cubicBezTo>
                    <a:cubicBezTo>
                      <a:pt x="6803" y="1526"/>
                      <a:pt x="5277" y="0"/>
                      <a:pt x="3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7"/>
              <p:cNvSpPr/>
              <p:nvPr/>
            </p:nvSpPr>
            <p:spPr>
              <a:xfrm rot="-5400000">
                <a:off x="3212821" y="4949798"/>
                <a:ext cx="993871" cy="354180"/>
              </a:xfrm>
              <a:custGeom>
                <a:avLst/>
                <a:gdLst/>
                <a:ahLst/>
                <a:cxnLst/>
                <a:rect l="l" t="t" r="r" b="b"/>
                <a:pathLst>
                  <a:path w="31392" h="11187" extrusionOk="0">
                    <a:moveTo>
                      <a:pt x="25798" y="2457"/>
                    </a:moveTo>
                    <a:cubicBezTo>
                      <a:pt x="27530" y="2457"/>
                      <a:pt x="28935" y="3861"/>
                      <a:pt x="28935" y="5594"/>
                    </a:cubicBezTo>
                    <a:cubicBezTo>
                      <a:pt x="28935" y="7326"/>
                      <a:pt x="27530" y="8731"/>
                      <a:pt x="25798" y="8731"/>
                    </a:cubicBezTo>
                    <a:lnTo>
                      <a:pt x="5594" y="8731"/>
                    </a:lnTo>
                    <a:cubicBezTo>
                      <a:pt x="3861" y="8731"/>
                      <a:pt x="2456" y="7326"/>
                      <a:pt x="2456" y="5594"/>
                    </a:cubicBezTo>
                    <a:cubicBezTo>
                      <a:pt x="2456" y="3861"/>
                      <a:pt x="3861" y="2457"/>
                      <a:pt x="5594" y="2457"/>
                    </a:cubicBezTo>
                    <a:close/>
                    <a:moveTo>
                      <a:pt x="5594" y="1"/>
                    </a:moveTo>
                    <a:cubicBezTo>
                      <a:pt x="2510" y="1"/>
                      <a:pt x="0" y="2510"/>
                      <a:pt x="0" y="5594"/>
                    </a:cubicBezTo>
                    <a:cubicBezTo>
                      <a:pt x="0" y="8678"/>
                      <a:pt x="2510" y="11186"/>
                      <a:pt x="5594" y="11186"/>
                    </a:cubicBezTo>
                    <a:lnTo>
                      <a:pt x="25798" y="11186"/>
                    </a:lnTo>
                    <a:cubicBezTo>
                      <a:pt x="28882" y="11186"/>
                      <a:pt x="31392" y="8678"/>
                      <a:pt x="31392" y="5594"/>
                    </a:cubicBezTo>
                    <a:cubicBezTo>
                      <a:pt x="31392" y="2510"/>
                      <a:pt x="28882" y="1"/>
                      <a:pt x="2579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7"/>
              <p:cNvSpPr/>
              <p:nvPr/>
            </p:nvSpPr>
            <p:spPr>
              <a:xfrm rot="10800000">
                <a:off x="-79371" y="2962257"/>
                <a:ext cx="199200" cy="1992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" name="Google Shape;118;p7"/>
            <p:cNvSpPr/>
            <p:nvPr/>
          </p:nvSpPr>
          <p:spPr>
            <a:xfrm rot="-5400000">
              <a:off x="-226300" y="-827057"/>
              <a:ext cx="1381105" cy="1917815"/>
            </a:xfrm>
            <a:custGeom>
              <a:avLst/>
              <a:gdLst/>
              <a:ahLst/>
              <a:cxnLst/>
              <a:rect l="l" t="t" r="r" b="b"/>
              <a:pathLst>
                <a:path w="60768" h="84383" extrusionOk="0">
                  <a:moveTo>
                    <a:pt x="59505" y="1265"/>
                  </a:moveTo>
                  <a:lnTo>
                    <a:pt x="59505" y="11801"/>
                  </a:lnTo>
                  <a:lnTo>
                    <a:pt x="48970" y="11801"/>
                  </a:lnTo>
                  <a:lnTo>
                    <a:pt x="48970" y="1265"/>
                  </a:lnTo>
                  <a:close/>
                  <a:moveTo>
                    <a:pt x="11799" y="1265"/>
                  </a:moveTo>
                  <a:lnTo>
                    <a:pt x="11799" y="11802"/>
                  </a:lnTo>
                  <a:lnTo>
                    <a:pt x="1264" y="11802"/>
                  </a:lnTo>
                  <a:lnTo>
                    <a:pt x="1264" y="1265"/>
                  </a:lnTo>
                  <a:close/>
                  <a:moveTo>
                    <a:pt x="23598" y="1265"/>
                  </a:moveTo>
                  <a:lnTo>
                    <a:pt x="23598" y="11802"/>
                  </a:lnTo>
                  <a:lnTo>
                    <a:pt x="13063" y="11802"/>
                  </a:lnTo>
                  <a:lnTo>
                    <a:pt x="13063" y="1265"/>
                  </a:lnTo>
                  <a:close/>
                  <a:moveTo>
                    <a:pt x="35908" y="1265"/>
                  </a:moveTo>
                  <a:lnTo>
                    <a:pt x="35908" y="11802"/>
                  </a:lnTo>
                  <a:lnTo>
                    <a:pt x="24861" y="11802"/>
                  </a:lnTo>
                  <a:lnTo>
                    <a:pt x="24861" y="1265"/>
                  </a:lnTo>
                  <a:close/>
                  <a:moveTo>
                    <a:pt x="47706" y="1265"/>
                  </a:moveTo>
                  <a:lnTo>
                    <a:pt x="47706" y="11802"/>
                  </a:lnTo>
                  <a:lnTo>
                    <a:pt x="37171" y="11802"/>
                  </a:lnTo>
                  <a:lnTo>
                    <a:pt x="37171" y="1265"/>
                  </a:lnTo>
                  <a:close/>
                  <a:moveTo>
                    <a:pt x="11799" y="13065"/>
                  </a:moveTo>
                  <a:lnTo>
                    <a:pt x="11799" y="23602"/>
                  </a:lnTo>
                  <a:lnTo>
                    <a:pt x="1264" y="23602"/>
                  </a:lnTo>
                  <a:lnTo>
                    <a:pt x="1264" y="13065"/>
                  </a:lnTo>
                  <a:close/>
                  <a:moveTo>
                    <a:pt x="23598" y="13065"/>
                  </a:moveTo>
                  <a:lnTo>
                    <a:pt x="23598" y="23602"/>
                  </a:lnTo>
                  <a:lnTo>
                    <a:pt x="13063" y="23602"/>
                  </a:lnTo>
                  <a:lnTo>
                    <a:pt x="13063" y="13065"/>
                  </a:lnTo>
                  <a:close/>
                  <a:moveTo>
                    <a:pt x="35908" y="13065"/>
                  </a:moveTo>
                  <a:lnTo>
                    <a:pt x="35908" y="23602"/>
                  </a:lnTo>
                  <a:lnTo>
                    <a:pt x="24861" y="23602"/>
                  </a:lnTo>
                  <a:lnTo>
                    <a:pt x="24861" y="13065"/>
                  </a:lnTo>
                  <a:close/>
                  <a:moveTo>
                    <a:pt x="47706" y="13065"/>
                  </a:moveTo>
                  <a:lnTo>
                    <a:pt x="47706" y="23602"/>
                  </a:lnTo>
                  <a:lnTo>
                    <a:pt x="37171" y="23602"/>
                  </a:lnTo>
                  <a:lnTo>
                    <a:pt x="37171" y="13065"/>
                  </a:lnTo>
                  <a:close/>
                  <a:moveTo>
                    <a:pt x="59505" y="13065"/>
                  </a:moveTo>
                  <a:lnTo>
                    <a:pt x="59505" y="23602"/>
                  </a:lnTo>
                  <a:lnTo>
                    <a:pt x="48970" y="23602"/>
                  </a:lnTo>
                  <a:lnTo>
                    <a:pt x="48970" y="13065"/>
                  </a:lnTo>
                  <a:close/>
                  <a:moveTo>
                    <a:pt x="11799" y="24866"/>
                  </a:moveTo>
                  <a:lnTo>
                    <a:pt x="11799" y="35403"/>
                  </a:lnTo>
                  <a:lnTo>
                    <a:pt x="1264" y="35403"/>
                  </a:lnTo>
                  <a:lnTo>
                    <a:pt x="1264" y="24866"/>
                  </a:lnTo>
                  <a:close/>
                  <a:moveTo>
                    <a:pt x="23598" y="24866"/>
                  </a:moveTo>
                  <a:lnTo>
                    <a:pt x="23598" y="35403"/>
                  </a:lnTo>
                  <a:lnTo>
                    <a:pt x="13063" y="35403"/>
                  </a:lnTo>
                  <a:lnTo>
                    <a:pt x="13063" y="24866"/>
                  </a:lnTo>
                  <a:close/>
                  <a:moveTo>
                    <a:pt x="35908" y="24866"/>
                  </a:moveTo>
                  <a:lnTo>
                    <a:pt x="35908" y="35403"/>
                  </a:lnTo>
                  <a:lnTo>
                    <a:pt x="24861" y="35403"/>
                  </a:lnTo>
                  <a:lnTo>
                    <a:pt x="24861" y="24866"/>
                  </a:lnTo>
                  <a:close/>
                  <a:moveTo>
                    <a:pt x="47706" y="24866"/>
                  </a:moveTo>
                  <a:lnTo>
                    <a:pt x="47706" y="35403"/>
                  </a:lnTo>
                  <a:lnTo>
                    <a:pt x="37171" y="35403"/>
                  </a:lnTo>
                  <a:lnTo>
                    <a:pt x="37171" y="24866"/>
                  </a:lnTo>
                  <a:close/>
                  <a:moveTo>
                    <a:pt x="59505" y="24866"/>
                  </a:moveTo>
                  <a:lnTo>
                    <a:pt x="59505" y="35403"/>
                  </a:lnTo>
                  <a:lnTo>
                    <a:pt x="48970" y="35403"/>
                  </a:lnTo>
                  <a:lnTo>
                    <a:pt x="48970" y="24866"/>
                  </a:lnTo>
                  <a:close/>
                  <a:moveTo>
                    <a:pt x="23598" y="36667"/>
                  </a:moveTo>
                  <a:lnTo>
                    <a:pt x="23598" y="47716"/>
                  </a:lnTo>
                  <a:lnTo>
                    <a:pt x="13063" y="47716"/>
                  </a:lnTo>
                  <a:lnTo>
                    <a:pt x="13063" y="36667"/>
                  </a:lnTo>
                  <a:close/>
                  <a:moveTo>
                    <a:pt x="35908" y="36667"/>
                  </a:moveTo>
                  <a:lnTo>
                    <a:pt x="35908" y="47716"/>
                  </a:lnTo>
                  <a:lnTo>
                    <a:pt x="24861" y="47716"/>
                  </a:lnTo>
                  <a:lnTo>
                    <a:pt x="24861" y="36667"/>
                  </a:lnTo>
                  <a:close/>
                  <a:moveTo>
                    <a:pt x="11799" y="36667"/>
                  </a:moveTo>
                  <a:lnTo>
                    <a:pt x="11799" y="47718"/>
                  </a:lnTo>
                  <a:lnTo>
                    <a:pt x="1264" y="47718"/>
                  </a:lnTo>
                  <a:lnTo>
                    <a:pt x="1264" y="36667"/>
                  </a:lnTo>
                  <a:close/>
                  <a:moveTo>
                    <a:pt x="47706" y="36667"/>
                  </a:moveTo>
                  <a:lnTo>
                    <a:pt x="47706" y="47718"/>
                  </a:lnTo>
                  <a:lnTo>
                    <a:pt x="37171" y="47718"/>
                  </a:lnTo>
                  <a:lnTo>
                    <a:pt x="37171" y="36667"/>
                  </a:lnTo>
                  <a:close/>
                  <a:moveTo>
                    <a:pt x="59505" y="36667"/>
                  </a:moveTo>
                  <a:lnTo>
                    <a:pt x="59505" y="47718"/>
                  </a:lnTo>
                  <a:lnTo>
                    <a:pt x="48970" y="47718"/>
                  </a:lnTo>
                  <a:lnTo>
                    <a:pt x="48970" y="36667"/>
                  </a:lnTo>
                  <a:close/>
                  <a:moveTo>
                    <a:pt x="11799" y="48980"/>
                  </a:moveTo>
                  <a:lnTo>
                    <a:pt x="11799" y="59518"/>
                  </a:lnTo>
                  <a:lnTo>
                    <a:pt x="1264" y="59518"/>
                  </a:lnTo>
                  <a:lnTo>
                    <a:pt x="1264" y="48980"/>
                  </a:lnTo>
                  <a:close/>
                  <a:moveTo>
                    <a:pt x="23598" y="48980"/>
                  </a:moveTo>
                  <a:lnTo>
                    <a:pt x="23598" y="59518"/>
                  </a:lnTo>
                  <a:lnTo>
                    <a:pt x="13063" y="59518"/>
                  </a:lnTo>
                  <a:lnTo>
                    <a:pt x="13063" y="48980"/>
                  </a:lnTo>
                  <a:close/>
                  <a:moveTo>
                    <a:pt x="35908" y="48980"/>
                  </a:moveTo>
                  <a:lnTo>
                    <a:pt x="35908" y="59518"/>
                  </a:lnTo>
                  <a:lnTo>
                    <a:pt x="24861" y="59518"/>
                  </a:lnTo>
                  <a:lnTo>
                    <a:pt x="24861" y="48980"/>
                  </a:lnTo>
                  <a:close/>
                  <a:moveTo>
                    <a:pt x="47706" y="48980"/>
                  </a:moveTo>
                  <a:lnTo>
                    <a:pt x="47706" y="59518"/>
                  </a:lnTo>
                  <a:lnTo>
                    <a:pt x="37171" y="59518"/>
                  </a:lnTo>
                  <a:lnTo>
                    <a:pt x="37171" y="48980"/>
                  </a:lnTo>
                  <a:close/>
                  <a:moveTo>
                    <a:pt x="59505" y="48980"/>
                  </a:moveTo>
                  <a:lnTo>
                    <a:pt x="59505" y="59518"/>
                  </a:lnTo>
                  <a:lnTo>
                    <a:pt x="48970" y="59518"/>
                  </a:lnTo>
                  <a:lnTo>
                    <a:pt x="48970" y="48980"/>
                  </a:lnTo>
                  <a:close/>
                  <a:moveTo>
                    <a:pt x="11799" y="60782"/>
                  </a:moveTo>
                  <a:lnTo>
                    <a:pt x="11799" y="71319"/>
                  </a:lnTo>
                  <a:lnTo>
                    <a:pt x="1264" y="71319"/>
                  </a:lnTo>
                  <a:lnTo>
                    <a:pt x="1264" y="60782"/>
                  </a:lnTo>
                  <a:close/>
                  <a:moveTo>
                    <a:pt x="23598" y="60782"/>
                  </a:moveTo>
                  <a:lnTo>
                    <a:pt x="23598" y="71319"/>
                  </a:lnTo>
                  <a:lnTo>
                    <a:pt x="13063" y="71319"/>
                  </a:lnTo>
                  <a:lnTo>
                    <a:pt x="13063" y="60782"/>
                  </a:lnTo>
                  <a:close/>
                  <a:moveTo>
                    <a:pt x="35908" y="60782"/>
                  </a:moveTo>
                  <a:lnTo>
                    <a:pt x="35908" y="71319"/>
                  </a:lnTo>
                  <a:lnTo>
                    <a:pt x="24861" y="71319"/>
                  </a:lnTo>
                  <a:lnTo>
                    <a:pt x="24861" y="60782"/>
                  </a:lnTo>
                  <a:close/>
                  <a:moveTo>
                    <a:pt x="47706" y="60782"/>
                  </a:moveTo>
                  <a:lnTo>
                    <a:pt x="47706" y="71319"/>
                  </a:lnTo>
                  <a:lnTo>
                    <a:pt x="37171" y="71319"/>
                  </a:lnTo>
                  <a:lnTo>
                    <a:pt x="37171" y="60782"/>
                  </a:lnTo>
                  <a:close/>
                  <a:moveTo>
                    <a:pt x="59505" y="60782"/>
                  </a:moveTo>
                  <a:lnTo>
                    <a:pt x="59505" y="71319"/>
                  </a:lnTo>
                  <a:lnTo>
                    <a:pt x="48970" y="71319"/>
                  </a:lnTo>
                  <a:lnTo>
                    <a:pt x="48970" y="60782"/>
                  </a:lnTo>
                  <a:close/>
                  <a:moveTo>
                    <a:pt x="11799" y="72583"/>
                  </a:moveTo>
                  <a:lnTo>
                    <a:pt x="11799" y="83120"/>
                  </a:lnTo>
                  <a:lnTo>
                    <a:pt x="1264" y="83120"/>
                  </a:lnTo>
                  <a:lnTo>
                    <a:pt x="1264" y="72583"/>
                  </a:lnTo>
                  <a:close/>
                  <a:moveTo>
                    <a:pt x="23598" y="72583"/>
                  </a:moveTo>
                  <a:lnTo>
                    <a:pt x="23598" y="83120"/>
                  </a:lnTo>
                  <a:lnTo>
                    <a:pt x="13063" y="83120"/>
                  </a:lnTo>
                  <a:lnTo>
                    <a:pt x="13063" y="72583"/>
                  </a:lnTo>
                  <a:close/>
                  <a:moveTo>
                    <a:pt x="35908" y="72583"/>
                  </a:moveTo>
                  <a:lnTo>
                    <a:pt x="35908" y="83120"/>
                  </a:lnTo>
                  <a:lnTo>
                    <a:pt x="24861" y="83120"/>
                  </a:lnTo>
                  <a:lnTo>
                    <a:pt x="24861" y="72583"/>
                  </a:lnTo>
                  <a:close/>
                  <a:moveTo>
                    <a:pt x="47706" y="72583"/>
                  </a:moveTo>
                  <a:lnTo>
                    <a:pt x="47706" y="83120"/>
                  </a:lnTo>
                  <a:lnTo>
                    <a:pt x="37171" y="83120"/>
                  </a:lnTo>
                  <a:lnTo>
                    <a:pt x="37171" y="72583"/>
                  </a:lnTo>
                  <a:close/>
                  <a:moveTo>
                    <a:pt x="59505" y="72583"/>
                  </a:moveTo>
                  <a:lnTo>
                    <a:pt x="59505" y="83120"/>
                  </a:lnTo>
                  <a:lnTo>
                    <a:pt x="48970" y="83120"/>
                  </a:lnTo>
                  <a:lnTo>
                    <a:pt x="48970" y="72583"/>
                  </a:lnTo>
                  <a:close/>
                  <a:moveTo>
                    <a:pt x="0" y="1"/>
                  </a:moveTo>
                  <a:lnTo>
                    <a:pt x="0" y="84383"/>
                  </a:lnTo>
                  <a:lnTo>
                    <a:pt x="60768" y="84383"/>
                  </a:lnTo>
                  <a:lnTo>
                    <a:pt x="60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" name="Google Shape;119;p7"/>
            <p:cNvGrpSpPr/>
            <p:nvPr/>
          </p:nvGrpSpPr>
          <p:grpSpPr>
            <a:xfrm rot="10800000">
              <a:off x="-2308350" y="3690726"/>
              <a:ext cx="3515192" cy="3515145"/>
              <a:chOff x="2217185" y="277650"/>
              <a:chExt cx="1510222" cy="1510202"/>
            </a:xfrm>
          </p:grpSpPr>
          <p:sp>
            <p:nvSpPr>
              <p:cNvPr id="120" name="Google Shape;120;p7"/>
              <p:cNvSpPr/>
              <p:nvPr/>
            </p:nvSpPr>
            <p:spPr>
              <a:xfrm>
                <a:off x="2217185" y="277650"/>
                <a:ext cx="1510222" cy="1510202"/>
              </a:xfrm>
              <a:custGeom>
                <a:avLst/>
                <a:gdLst/>
                <a:ahLst/>
                <a:cxnLst/>
                <a:rect l="l" t="t" r="r" b="b"/>
                <a:pathLst>
                  <a:path w="75304" h="75303" extrusionOk="0">
                    <a:moveTo>
                      <a:pt x="37652" y="6610"/>
                    </a:moveTo>
                    <a:cubicBezTo>
                      <a:pt x="54767" y="6610"/>
                      <a:pt x="68693" y="20536"/>
                      <a:pt x="68693" y="37651"/>
                    </a:cubicBezTo>
                    <a:cubicBezTo>
                      <a:pt x="68693" y="54767"/>
                      <a:pt x="54767" y="68693"/>
                      <a:pt x="37652" y="68693"/>
                    </a:cubicBezTo>
                    <a:cubicBezTo>
                      <a:pt x="20535" y="68693"/>
                      <a:pt x="6610" y="54767"/>
                      <a:pt x="6610" y="37651"/>
                    </a:cubicBezTo>
                    <a:cubicBezTo>
                      <a:pt x="6610" y="20536"/>
                      <a:pt x="20535" y="6610"/>
                      <a:pt x="37652" y="6610"/>
                    </a:cubicBezTo>
                    <a:close/>
                    <a:moveTo>
                      <a:pt x="37652" y="0"/>
                    </a:moveTo>
                    <a:cubicBezTo>
                      <a:pt x="16890" y="0"/>
                      <a:pt x="0" y="16890"/>
                      <a:pt x="0" y="37651"/>
                    </a:cubicBezTo>
                    <a:cubicBezTo>
                      <a:pt x="0" y="58413"/>
                      <a:pt x="16890" y="75303"/>
                      <a:pt x="37652" y="75303"/>
                    </a:cubicBezTo>
                    <a:cubicBezTo>
                      <a:pt x="58412" y="75303"/>
                      <a:pt x="75303" y="58413"/>
                      <a:pt x="75303" y="37651"/>
                    </a:cubicBezTo>
                    <a:cubicBezTo>
                      <a:pt x="75303" y="16890"/>
                      <a:pt x="58412" y="0"/>
                      <a:pt x="37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7"/>
              <p:cNvSpPr/>
              <p:nvPr/>
            </p:nvSpPr>
            <p:spPr>
              <a:xfrm>
                <a:off x="2371830" y="432294"/>
                <a:ext cx="1200913" cy="1200893"/>
              </a:xfrm>
              <a:custGeom>
                <a:avLst/>
                <a:gdLst/>
                <a:ahLst/>
                <a:cxnLst/>
                <a:rect l="l" t="t" r="r" b="b"/>
                <a:pathLst>
                  <a:path w="59881" h="59880" extrusionOk="0">
                    <a:moveTo>
                      <a:pt x="29941" y="6610"/>
                    </a:moveTo>
                    <a:lnTo>
                      <a:pt x="29941" y="6611"/>
                    </a:lnTo>
                    <a:cubicBezTo>
                      <a:pt x="42805" y="6611"/>
                      <a:pt x="53270" y="17076"/>
                      <a:pt x="53270" y="29940"/>
                    </a:cubicBezTo>
                    <a:cubicBezTo>
                      <a:pt x="53270" y="42805"/>
                      <a:pt x="42805" y="53271"/>
                      <a:pt x="29941" y="53271"/>
                    </a:cubicBezTo>
                    <a:cubicBezTo>
                      <a:pt x="17077" y="53271"/>
                      <a:pt x="6610" y="42805"/>
                      <a:pt x="6610" y="29940"/>
                    </a:cubicBezTo>
                    <a:cubicBezTo>
                      <a:pt x="6610" y="17076"/>
                      <a:pt x="17077" y="6610"/>
                      <a:pt x="29941" y="6610"/>
                    </a:cubicBezTo>
                    <a:close/>
                    <a:moveTo>
                      <a:pt x="29941" y="1"/>
                    </a:moveTo>
                    <a:cubicBezTo>
                      <a:pt x="13431" y="1"/>
                      <a:pt x="0" y="13432"/>
                      <a:pt x="0" y="29940"/>
                    </a:cubicBezTo>
                    <a:cubicBezTo>
                      <a:pt x="0" y="46449"/>
                      <a:pt x="13431" y="59880"/>
                      <a:pt x="29941" y="59880"/>
                    </a:cubicBezTo>
                    <a:cubicBezTo>
                      <a:pt x="46449" y="59880"/>
                      <a:pt x="59880" y="46449"/>
                      <a:pt x="59880" y="29940"/>
                    </a:cubicBezTo>
                    <a:cubicBezTo>
                      <a:pt x="59880" y="13432"/>
                      <a:pt x="46449" y="1"/>
                      <a:pt x="29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7"/>
              <p:cNvSpPr/>
              <p:nvPr/>
            </p:nvSpPr>
            <p:spPr>
              <a:xfrm>
                <a:off x="2526474" y="586938"/>
                <a:ext cx="891605" cy="891625"/>
              </a:xfrm>
              <a:custGeom>
                <a:avLst/>
                <a:gdLst/>
                <a:ahLst/>
                <a:cxnLst/>
                <a:rect l="l" t="t" r="r" b="b"/>
                <a:pathLst>
                  <a:path w="44458" h="44459" extrusionOk="0">
                    <a:moveTo>
                      <a:pt x="22230" y="6611"/>
                    </a:moveTo>
                    <a:cubicBezTo>
                      <a:pt x="30841" y="6611"/>
                      <a:pt x="37849" y="13617"/>
                      <a:pt x="37849" y="22229"/>
                    </a:cubicBezTo>
                    <a:cubicBezTo>
                      <a:pt x="37849" y="30842"/>
                      <a:pt x="30841" y="37848"/>
                      <a:pt x="22230" y="37848"/>
                    </a:cubicBezTo>
                    <a:cubicBezTo>
                      <a:pt x="13617" y="37848"/>
                      <a:pt x="6611" y="30842"/>
                      <a:pt x="6611" y="22229"/>
                    </a:cubicBezTo>
                    <a:cubicBezTo>
                      <a:pt x="6611" y="13617"/>
                      <a:pt x="13617" y="6611"/>
                      <a:pt x="22230" y="6611"/>
                    </a:cubicBezTo>
                    <a:close/>
                    <a:moveTo>
                      <a:pt x="22230" y="1"/>
                    </a:moveTo>
                    <a:cubicBezTo>
                      <a:pt x="9973" y="1"/>
                      <a:pt x="1" y="9972"/>
                      <a:pt x="1" y="22229"/>
                    </a:cubicBezTo>
                    <a:cubicBezTo>
                      <a:pt x="1" y="34487"/>
                      <a:pt x="9973" y="44458"/>
                      <a:pt x="22230" y="44458"/>
                    </a:cubicBezTo>
                    <a:cubicBezTo>
                      <a:pt x="34486" y="44458"/>
                      <a:pt x="44457" y="34487"/>
                      <a:pt x="44457" y="22229"/>
                    </a:cubicBezTo>
                    <a:cubicBezTo>
                      <a:pt x="44457" y="9972"/>
                      <a:pt x="34486" y="1"/>
                      <a:pt x="22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3" name="Google Shape;123;p7"/>
          <p:cNvSpPr txBox="1">
            <a:spLocks noGrp="1"/>
          </p:cNvSpPr>
          <p:nvPr>
            <p:ph type="title"/>
          </p:nvPr>
        </p:nvSpPr>
        <p:spPr>
          <a:xfrm>
            <a:off x="2039350" y="539625"/>
            <a:ext cx="5065200" cy="3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7"/>
          <p:cNvSpPr txBox="1">
            <a:spLocks noGrp="1"/>
          </p:cNvSpPr>
          <p:nvPr>
            <p:ph type="subTitle" idx="1"/>
          </p:nvPr>
        </p:nvSpPr>
        <p:spPr>
          <a:xfrm>
            <a:off x="953088" y="1728847"/>
            <a:ext cx="3986100" cy="21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13"/>
          <p:cNvGrpSpPr/>
          <p:nvPr/>
        </p:nvGrpSpPr>
        <p:grpSpPr>
          <a:xfrm>
            <a:off x="-488191" y="-210231"/>
            <a:ext cx="10356751" cy="6186265"/>
            <a:chOff x="-488191" y="-210231"/>
            <a:chExt cx="10356751" cy="6186265"/>
          </a:xfrm>
        </p:grpSpPr>
        <p:grpSp>
          <p:nvGrpSpPr>
            <p:cNvPr id="192" name="Google Shape;192;p13"/>
            <p:cNvGrpSpPr/>
            <p:nvPr/>
          </p:nvGrpSpPr>
          <p:grpSpPr>
            <a:xfrm>
              <a:off x="-488191" y="2339231"/>
              <a:ext cx="10356751" cy="3636803"/>
              <a:chOff x="-488191" y="2339231"/>
              <a:chExt cx="10356751" cy="3636803"/>
            </a:xfrm>
          </p:grpSpPr>
          <p:sp>
            <p:nvSpPr>
              <p:cNvPr id="193" name="Google Shape;193;p13"/>
              <p:cNvSpPr/>
              <p:nvPr/>
            </p:nvSpPr>
            <p:spPr>
              <a:xfrm>
                <a:off x="-488191" y="2339231"/>
                <a:ext cx="1201422" cy="465031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833" extrusionOk="0">
                    <a:moveTo>
                      <a:pt x="5013" y="0"/>
                    </a:moveTo>
                    <a:cubicBezTo>
                      <a:pt x="2253" y="0"/>
                      <a:pt x="7" y="2245"/>
                      <a:pt x="7" y="5005"/>
                    </a:cubicBezTo>
                    <a:lnTo>
                      <a:pt x="7" y="7356"/>
                    </a:lnTo>
                    <a:cubicBezTo>
                      <a:pt x="1" y="7852"/>
                      <a:pt x="402" y="8258"/>
                      <a:pt x="898" y="8258"/>
                    </a:cubicBezTo>
                    <a:cubicBezTo>
                      <a:pt x="1394" y="8258"/>
                      <a:pt x="1794" y="7852"/>
                      <a:pt x="1788" y="7356"/>
                    </a:cubicBezTo>
                    <a:lnTo>
                      <a:pt x="1788" y="5005"/>
                    </a:lnTo>
                    <a:cubicBezTo>
                      <a:pt x="1788" y="3227"/>
                      <a:pt x="3234" y="1780"/>
                      <a:pt x="5013" y="1780"/>
                    </a:cubicBezTo>
                    <a:lnTo>
                      <a:pt x="5306" y="1780"/>
                    </a:lnTo>
                    <a:cubicBezTo>
                      <a:pt x="7085" y="1780"/>
                      <a:pt x="8532" y="3227"/>
                      <a:pt x="8532" y="5005"/>
                    </a:cubicBezTo>
                    <a:lnTo>
                      <a:pt x="8532" y="8826"/>
                    </a:lnTo>
                    <a:cubicBezTo>
                      <a:pt x="8532" y="11586"/>
                      <a:pt x="10777" y="13831"/>
                      <a:pt x="13536" y="13831"/>
                    </a:cubicBezTo>
                    <a:lnTo>
                      <a:pt x="13684" y="13831"/>
                    </a:lnTo>
                    <a:cubicBezTo>
                      <a:pt x="16443" y="13831"/>
                      <a:pt x="18689" y="11586"/>
                      <a:pt x="18689" y="8826"/>
                    </a:cubicBezTo>
                    <a:lnTo>
                      <a:pt x="18689" y="5005"/>
                    </a:lnTo>
                    <a:cubicBezTo>
                      <a:pt x="18689" y="3227"/>
                      <a:pt x="20135" y="1780"/>
                      <a:pt x="21914" y="1780"/>
                    </a:cubicBezTo>
                    <a:lnTo>
                      <a:pt x="22502" y="1780"/>
                    </a:lnTo>
                    <a:cubicBezTo>
                      <a:pt x="24280" y="1780"/>
                      <a:pt x="25728" y="3227"/>
                      <a:pt x="25728" y="5005"/>
                    </a:cubicBezTo>
                    <a:lnTo>
                      <a:pt x="25728" y="8826"/>
                    </a:lnTo>
                    <a:cubicBezTo>
                      <a:pt x="25728" y="11587"/>
                      <a:pt x="27973" y="13832"/>
                      <a:pt x="30732" y="13832"/>
                    </a:cubicBezTo>
                    <a:cubicBezTo>
                      <a:pt x="33492" y="13832"/>
                      <a:pt x="35737" y="11587"/>
                      <a:pt x="35737" y="8826"/>
                    </a:cubicBezTo>
                    <a:lnTo>
                      <a:pt x="35737" y="7356"/>
                    </a:lnTo>
                    <a:cubicBezTo>
                      <a:pt x="35737" y="6865"/>
                      <a:pt x="35339" y="6466"/>
                      <a:pt x="34847" y="6466"/>
                    </a:cubicBezTo>
                    <a:cubicBezTo>
                      <a:pt x="34356" y="6466"/>
                      <a:pt x="33958" y="6865"/>
                      <a:pt x="33958" y="7356"/>
                    </a:cubicBezTo>
                    <a:lnTo>
                      <a:pt x="33958" y="8826"/>
                    </a:lnTo>
                    <a:cubicBezTo>
                      <a:pt x="33958" y="10603"/>
                      <a:pt x="32511" y="12051"/>
                      <a:pt x="30732" y="12051"/>
                    </a:cubicBezTo>
                    <a:cubicBezTo>
                      <a:pt x="28955" y="12051"/>
                      <a:pt x="27507" y="10605"/>
                      <a:pt x="27507" y="8826"/>
                    </a:cubicBezTo>
                    <a:lnTo>
                      <a:pt x="27507" y="5005"/>
                    </a:lnTo>
                    <a:cubicBezTo>
                      <a:pt x="27507" y="2245"/>
                      <a:pt x="25262" y="0"/>
                      <a:pt x="22502" y="0"/>
                    </a:cubicBezTo>
                    <a:lnTo>
                      <a:pt x="21914" y="0"/>
                    </a:lnTo>
                    <a:cubicBezTo>
                      <a:pt x="19154" y="0"/>
                      <a:pt x="16909" y="2245"/>
                      <a:pt x="16909" y="5005"/>
                    </a:cubicBezTo>
                    <a:lnTo>
                      <a:pt x="16909" y="8826"/>
                    </a:lnTo>
                    <a:cubicBezTo>
                      <a:pt x="16909" y="10603"/>
                      <a:pt x="15462" y="12051"/>
                      <a:pt x="13684" y="12051"/>
                    </a:cubicBezTo>
                    <a:lnTo>
                      <a:pt x="13536" y="12051"/>
                    </a:lnTo>
                    <a:cubicBezTo>
                      <a:pt x="11759" y="12051"/>
                      <a:pt x="10311" y="10605"/>
                      <a:pt x="10311" y="8826"/>
                    </a:cubicBezTo>
                    <a:lnTo>
                      <a:pt x="10311" y="5005"/>
                    </a:lnTo>
                    <a:cubicBezTo>
                      <a:pt x="10311" y="2245"/>
                      <a:pt x="8066" y="0"/>
                      <a:pt x="5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3"/>
              <p:cNvSpPr/>
              <p:nvPr/>
            </p:nvSpPr>
            <p:spPr>
              <a:xfrm>
                <a:off x="8777012" y="2592035"/>
                <a:ext cx="498188" cy="136422"/>
              </a:xfrm>
              <a:custGeom>
                <a:avLst/>
                <a:gdLst/>
                <a:ahLst/>
                <a:cxnLst/>
                <a:rect l="l" t="t" r="r" b="b"/>
                <a:pathLst>
                  <a:path w="16634" h="4555" extrusionOk="0">
                    <a:moveTo>
                      <a:pt x="2277" y="1"/>
                    </a:moveTo>
                    <a:cubicBezTo>
                      <a:pt x="1019" y="1"/>
                      <a:pt x="0" y="1020"/>
                      <a:pt x="0" y="2278"/>
                    </a:cubicBezTo>
                    <a:cubicBezTo>
                      <a:pt x="0" y="3536"/>
                      <a:pt x="1019" y="4555"/>
                      <a:pt x="2277" y="4555"/>
                    </a:cubicBezTo>
                    <a:lnTo>
                      <a:pt x="14356" y="4555"/>
                    </a:lnTo>
                    <a:cubicBezTo>
                      <a:pt x="15613" y="4555"/>
                      <a:pt x="16633" y="3536"/>
                      <a:pt x="16633" y="2278"/>
                    </a:cubicBezTo>
                    <a:cubicBezTo>
                      <a:pt x="16633" y="1020"/>
                      <a:pt x="15613" y="1"/>
                      <a:pt x="143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3"/>
              <p:cNvSpPr/>
              <p:nvPr/>
            </p:nvSpPr>
            <p:spPr>
              <a:xfrm>
                <a:off x="6391668" y="4631257"/>
                <a:ext cx="498196" cy="249098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7428" extrusionOk="0">
                    <a:moveTo>
                      <a:pt x="7428" y="0"/>
                    </a:moveTo>
                    <a:cubicBezTo>
                      <a:pt x="3325" y="0"/>
                      <a:pt x="0" y="3326"/>
                      <a:pt x="0" y="7428"/>
                    </a:cubicBezTo>
                    <a:lnTo>
                      <a:pt x="14856" y="7428"/>
                    </a:lnTo>
                    <a:cubicBezTo>
                      <a:pt x="14856" y="3326"/>
                      <a:pt x="11530" y="0"/>
                      <a:pt x="74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3"/>
              <p:cNvSpPr/>
              <p:nvPr/>
            </p:nvSpPr>
            <p:spPr>
              <a:xfrm rot="5400000">
                <a:off x="8219100" y="4326575"/>
                <a:ext cx="1381105" cy="1917815"/>
              </a:xfrm>
              <a:custGeom>
                <a:avLst/>
                <a:gdLst/>
                <a:ahLst/>
                <a:cxnLst/>
                <a:rect l="l" t="t" r="r" b="b"/>
                <a:pathLst>
                  <a:path w="60768" h="84383" extrusionOk="0">
                    <a:moveTo>
                      <a:pt x="59505" y="1265"/>
                    </a:moveTo>
                    <a:lnTo>
                      <a:pt x="59505" y="11801"/>
                    </a:lnTo>
                    <a:lnTo>
                      <a:pt x="48970" y="11801"/>
                    </a:lnTo>
                    <a:lnTo>
                      <a:pt x="48970" y="1265"/>
                    </a:lnTo>
                    <a:close/>
                    <a:moveTo>
                      <a:pt x="11799" y="1265"/>
                    </a:moveTo>
                    <a:lnTo>
                      <a:pt x="11799" y="11802"/>
                    </a:lnTo>
                    <a:lnTo>
                      <a:pt x="1264" y="11802"/>
                    </a:lnTo>
                    <a:lnTo>
                      <a:pt x="1264" y="1265"/>
                    </a:lnTo>
                    <a:close/>
                    <a:moveTo>
                      <a:pt x="23598" y="1265"/>
                    </a:moveTo>
                    <a:lnTo>
                      <a:pt x="23598" y="11802"/>
                    </a:lnTo>
                    <a:lnTo>
                      <a:pt x="13063" y="11802"/>
                    </a:lnTo>
                    <a:lnTo>
                      <a:pt x="13063" y="1265"/>
                    </a:lnTo>
                    <a:close/>
                    <a:moveTo>
                      <a:pt x="35908" y="1265"/>
                    </a:moveTo>
                    <a:lnTo>
                      <a:pt x="35908" y="11802"/>
                    </a:lnTo>
                    <a:lnTo>
                      <a:pt x="24861" y="11802"/>
                    </a:lnTo>
                    <a:lnTo>
                      <a:pt x="24861" y="1265"/>
                    </a:lnTo>
                    <a:close/>
                    <a:moveTo>
                      <a:pt x="47706" y="1265"/>
                    </a:moveTo>
                    <a:lnTo>
                      <a:pt x="47706" y="11802"/>
                    </a:lnTo>
                    <a:lnTo>
                      <a:pt x="37171" y="11802"/>
                    </a:lnTo>
                    <a:lnTo>
                      <a:pt x="37171" y="1265"/>
                    </a:lnTo>
                    <a:close/>
                    <a:moveTo>
                      <a:pt x="11799" y="13065"/>
                    </a:moveTo>
                    <a:lnTo>
                      <a:pt x="11799" y="23602"/>
                    </a:lnTo>
                    <a:lnTo>
                      <a:pt x="1264" y="23602"/>
                    </a:lnTo>
                    <a:lnTo>
                      <a:pt x="1264" y="13065"/>
                    </a:lnTo>
                    <a:close/>
                    <a:moveTo>
                      <a:pt x="23598" y="13065"/>
                    </a:moveTo>
                    <a:lnTo>
                      <a:pt x="23598" y="23602"/>
                    </a:lnTo>
                    <a:lnTo>
                      <a:pt x="13063" y="23602"/>
                    </a:lnTo>
                    <a:lnTo>
                      <a:pt x="13063" y="13065"/>
                    </a:lnTo>
                    <a:close/>
                    <a:moveTo>
                      <a:pt x="35908" y="13065"/>
                    </a:moveTo>
                    <a:lnTo>
                      <a:pt x="35908" y="23602"/>
                    </a:lnTo>
                    <a:lnTo>
                      <a:pt x="24861" y="23602"/>
                    </a:lnTo>
                    <a:lnTo>
                      <a:pt x="24861" y="13065"/>
                    </a:lnTo>
                    <a:close/>
                    <a:moveTo>
                      <a:pt x="47706" y="13065"/>
                    </a:moveTo>
                    <a:lnTo>
                      <a:pt x="47706" y="23602"/>
                    </a:lnTo>
                    <a:lnTo>
                      <a:pt x="37171" y="23602"/>
                    </a:lnTo>
                    <a:lnTo>
                      <a:pt x="37171" y="13065"/>
                    </a:lnTo>
                    <a:close/>
                    <a:moveTo>
                      <a:pt x="59505" y="13065"/>
                    </a:moveTo>
                    <a:lnTo>
                      <a:pt x="59505" y="23602"/>
                    </a:lnTo>
                    <a:lnTo>
                      <a:pt x="48970" y="23602"/>
                    </a:lnTo>
                    <a:lnTo>
                      <a:pt x="48970" y="13065"/>
                    </a:lnTo>
                    <a:close/>
                    <a:moveTo>
                      <a:pt x="11799" y="24866"/>
                    </a:moveTo>
                    <a:lnTo>
                      <a:pt x="11799" y="35403"/>
                    </a:lnTo>
                    <a:lnTo>
                      <a:pt x="1264" y="35403"/>
                    </a:lnTo>
                    <a:lnTo>
                      <a:pt x="1264" y="24866"/>
                    </a:lnTo>
                    <a:close/>
                    <a:moveTo>
                      <a:pt x="23598" y="24866"/>
                    </a:moveTo>
                    <a:lnTo>
                      <a:pt x="23598" y="35403"/>
                    </a:lnTo>
                    <a:lnTo>
                      <a:pt x="13063" y="35403"/>
                    </a:lnTo>
                    <a:lnTo>
                      <a:pt x="13063" y="24866"/>
                    </a:lnTo>
                    <a:close/>
                    <a:moveTo>
                      <a:pt x="35908" y="24866"/>
                    </a:moveTo>
                    <a:lnTo>
                      <a:pt x="35908" y="35403"/>
                    </a:lnTo>
                    <a:lnTo>
                      <a:pt x="24861" y="35403"/>
                    </a:lnTo>
                    <a:lnTo>
                      <a:pt x="24861" y="24866"/>
                    </a:lnTo>
                    <a:close/>
                    <a:moveTo>
                      <a:pt x="47706" y="24866"/>
                    </a:moveTo>
                    <a:lnTo>
                      <a:pt x="47706" y="35403"/>
                    </a:lnTo>
                    <a:lnTo>
                      <a:pt x="37171" y="35403"/>
                    </a:lnTo>
                    <a:lnTo>
                      <a:pt x="37171" y="24866"/>
                    </a:lnTo>
                    <a:close/>
                    <a:moveTo>
                      <a:pt x="59505" y="24866"/>
                    </a:moveTo>
                    <a:lnTo>
                      <a:pt x="59505" y="35403"/>
                    </a:lnTo>
                    <a:lnTo>
                      <a:pt x="48970" y="35403"/>
                    </a:lnTo>
                    <a:lnTo>
                      <a:pt x="48970" y="24866"/>
                    </a:lnTo>
                    <a:close/>
                    <a:moveTo>
                      <a:pt x="23598" y="36667"/>
                    </a:moveTo>
                    <a:lnTo>
                      <a:pt x="23598" y="47716"/>
                    </a:lnTo>
                    <a:lnTo>
                      <a:pt x="13063" y="47716"/>
                    </a:lnTo>
                    <a:lnTo>
                      <a:pt x="13063" y="36667"/>
                    </a:lnTo>
                    <a:close/>
                    <a:moveTo>
                      <a:pt x="35908" y="36667"/>
                    </a:moveTo>
                    <a:lnTo>
                      <a:pt x="35908" y="47716"/>
                    </a:lnTo>
                    <a:lnTo>
                      <a:pt x="24861" y="47716"/>
                    </a:lnTo>
                    <a:lnTo>
                      <a:pt x="24861" y="36667"/>
                    </a:lnTo>
                    <a:close/>
                    <a:moveTo>
                      <a:pt x="11799" y="36667"/>
                    </a:moveTo>
                    <a:lnTo>
                      <a:pt x="11799" y="47718"/>
                    </a:lnTo>
                    <a:lnTo>
                      <a:pt x="1264" y="47718"/>
                    </a:lnTo>
                    <a:lnTo>
                      <a:pt x="1264" y="36667"/>
                    </a:lnTo>
                    <a:close/>
                    <a:moveTo>
                      <a:pt x="47706" y="36667"/>
                    </a:moveTo>
                    <a:lnTo>
                      <a:pt x="47706" y="47718"/>
                    </a:lnTo>
                    <a:lnTo>
                      <a:pt x="37171" y="47718"/>
                    </a:lnTo>
                    <a:lnTo>
                      <a:pt x="37171" y="36667"/>
                    </a:lnTo>
                    <a:close/>
                    <a:moveTo>
                      <a:pt x="59505" y="36667"/>
                    </a:moveTo>
                    <a:lnTo>
                      <a:pt x="59505" y="47718"/>
                    </a:lnTo>
                    <a:lnTo>
                      <a:pt x="48970" y="47718"/>
                    </a:lnTo>
                    <a:lnTo>
                      <a:pt x="48970" y="36667"/>
                    </a:lnTo>
                    <a:close/>
                    <a:moveTo>
                      <a:pt x="11799" y="48980"/>
                    </a:moveTo>
                    <a:lnTo>
                      <a:pt x="11799" y="59518"/>
                    </a:lnTo>
                    <a:lnTo>
                      <a:pt x="1264" y="59518"/>
                    </a:lnTo>
                    <a:lnTo>
                      <a:pt x="1264" y="48980"/>
                    </a:lnTo>
                    <a:close/>
                    <a:moveTo>
                      <a:pt x="23598" y="48980"/>
                    </a:moveTo>
                    <a:lnTo>
                      <a:pt x="23598" y="59518"/>
                    </a:lnTo>
                    <a:lnTo>
                      <a:pt x="13063" y="59518"/>
                    </a:lnTo>
                    <a:lnTo>
                      <a:pt x="13063" y="48980"/>
                    </a:lnTo>
                    <a:close/>
                    <a:moveTo>
                      <a:pt x="35908" y="48980"/>
                    </a:moveTo>
                    <a:lnTo>
                      <a:pt x="35908" y="59518"/>
                    </a:lnTo>
                    <a:lnTo>
                      <a:pt x="24861" y="59518"/>
                    </a:lnTo>
                    <a:lnTo>
                      <a:pt x="24861" y="48980"/>
                    </a:lnTo>
                    <a:close/>
                    <a:moveTo>
                      <a:pt x="47706" y="48980"/>
                    </a:moveTo>
                    <a:lnTo>
                      <a:pt x="47706" y="59518"/>
                    </a:lnTo>
                    <a:lnTo>
                      <a:pt x="37171" y="59518"/>
                    </a:lnTo>
                    <a:lnTo>
                      <a:pt x="37171" y="48980"/>
                    </a:lnTo>
                    <a:close/>
                    <a:moveTo>
                      <a:pt x="59505" y="48980"/>
                    </a:moveTo>
                    <a:lnTo>
                      <a:pt x="59505" y="59518"/>
                    </a:lnTo>
                    <a:lnTo>
                      <a:pt x="48970" y="59518"/>
                    </a:lnTo>
                    <a:lnTo>
                      <a:pt x="48970" y="48980"/>
                    </a:lnTo>
                    <a:close/>
                    <a:moveTo>
                      <a:pt x="11799" y="60782"/>
                    </a:moveTo>
                    <a:lnTo>
                      <a:pt x="11799" y="71319"/>
                    </a:lnTo>
                    <a:lnTo>
                      <a:pt x="1264" y="71319"/>
                    </a:lnTo>
                    <a:lnTo>
                      <a:pt x="1264" y="60782"/>
                    </a:lnTo>
                    <a:close/>
                    <a:moveTo>
                      <a:pt x="23598" y="60782"/>
                    </a:moveTo>
                    <a:lnTo>
                      <a:pt x="23598" y="71319"/>
                    </a:lnTo>
                    <a:lnTo>
                      <a:pt x="13063" y="71319"/>
                    </a:lnTo>
                    <a:lnTo>
                      <a:pt x="13063" y="60782"/>
                    </a:lnTo>
                    <a:close/>
                    <a:moveTo>
                      <a:pt x="35908" y="60782"/>
                    </a:moveTo>
                    <a:lnTo>
                      <a:pt x="35908" y="71319"/>
                    </a:lnTo>
                    <a:lnTo>
                      <a:pt x="24861" y="71319"/>
                    </a:lnTo>
                    <a:lnTo>
                      <a:pt x="24861" y="60782"/>
                    </a:lnTo>
                    <a:close/>
                    <a:moveTo>
                      <a:pt x="47706" y="60782"/>
                    </a:moveTo>
                    <a:lnTo>
                      <a:pt x="47706" y="71319"/>
                    </a:lnTo>
                    <a:lnTo>
                      <a:pt x="37171" y="71319"/>
                    </a:lnTo>
                    <a:lnTo>
                      <a:pt x="37171" y="60782"/>
                    </a:lnTo>
                    <a:close/>
                    <a:moveTo>
                      <a:pt x="59505" y="60782"/>
                    </a:moveTo>
                    <a:lnTo>
                      <a:pt x="59505" y="71319"/>
                    </a:lnTo>
                    <a:lnTo>
                      <a:pt x="48970" y="71319"/>
                    </a:lnTo>
                    <a:lnTo>
                      <a:pt x="48970" y="60782"/>
                    </a:lnTo>
                    <a:close/>
                    <a:moveTo>
                      <a:pt x="11799" y="72583"/>
                    </a:moveTo>
                    <a:lnTo>
                      <a:pt x="11799" y="83120"/>
                    </a:lnTo>
                    <a:lnTo>
                      <a:pt x="1264" y="83120"/>
                    </a:lnTo>
                    <a:lnTo>
                      <a:pt x="1264" y="72583"/>
                    </a:lnTo>
                    <a:close/>
                    <a:moveTo>
                      <a:pt x="23598" y="72583"/>
                    </a:moveTo>
                    <a:lnTo>
                      <a:pt x="23598" y="83120"/>
                    </a:lnTo>
                    <a:lnTo>
                      <a:pt x="13063" y="83120"/>
                    </a:lnTo>
                    <a:lnTo>
                      <a:pt x="13063" y="72583"/>
                    </a:lnTo>
                    <a:close/>
                    <a:moveTo>
                      <a:pt x="35908" y="72583"/>
                    </a:moveTo>
                    <a:lnTo>
                      <a:pt x="35908" y="83120"/>
                    </a:lnTo>
                    <a:lnTo>
                      <a:pt x="24861" y="83120"/>
                    </a:lnTo>
                    <a:lnTo>
                      <a:pt x="24861" y="72583"/>
                    </a:lnTo>
                    <a:close/>
                    <a:moveTo>
                      <a:pt x="47706" y="72583"/>
                    </a:moveTo>
                    <a:lnTo>
                      <a:pt x="47706" y="83120"/>
                    </a:lnTo>
                    <a:lnTo>
                      <a:pt x="37171" y="83120"/>
                    </a:lnTo>
                    <a:lnTo>
                      <a:pt x="37171" y="72583"/>
                    </a:lnTo>
                    <a:close/>
                    <a:moveTo>
                      <a:pt x="59505" y="72583"/>
                    </a:moveTo>
                    <a:lnTo>
                      <a:pt x="59505" y="83120"/>
                    </a:lnTo>
                    <a:lnTo>
                      <a:pt x="48970" y="83120"/>
                    </a:lnTo>
                    <a:lnTo>
                      <a:pt x="48970" y="72583"/>
                    </a:lnTo>
                    <a:close/>
                    <a:moveTo>
                      <a:pt x="0" y="1"/>
                    </a:moveTo>
                    <a:lnTo>
                      <a:pt x="0" y="84383"/>
                    </a:lnTo>
                    <a:lnTo>
                      <a:pt x="60768" y="84383"/>
                    </a:lnTo>
                    <a:lnTo>
                      <a:pt x="607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3"/>
              <p:cNvSpPr/>
              <p:nvPr/>
            </p:nvSpPr>
            <p:spPr>
              <a:xfrm rot="5400000">
                <a:off x="4211063" y="4727378"/>
                <a:ext cx="993871" cy="354180"/>
              </a:xfrm>
              <a:custGeom>
                <a:avLst/>
                <a:gdLst/>
                <a:ahLst/>
                <a:cxnLst/>
                <a:rect l="l" t="t" r="r" b="b"/>
                <a:pathLst>
                  <a:path w="31392" h="11187" extrusionOk="0">
                    <a:moveTo>
                      <a:pt x="25798" y="2457"/>
                    </a:moveTo>
                    <a:cubicBezTo>
                      <a:pt x="27530" y="2457"/>
                      <a:pt x="28935" y="3861"/>
                      <a:pt x="28935" y="5594"/>
                    </a:cubicBezTo>
                    <a:cubicBezTo>
                      <a:pt x="28935" y="7326"/>
                      <a:pt x="27530" y="8731"/>
                      <a:pt x="25798" y="8731"/>
                    </a:cubicBezTo>
                    <a:lnTo>
                      <a:pt x="5594" y="8731"/>
                    </a:lnTo>
                    <a:cubicBezTo>
                      <a:pt x="3861" y="8731"/>
                      <a:pt x="2456" y="7326"/>
                      <a:pt x="2456" y="5594"/>
                    </a:cubicBezTo>
                    <a:cubicBezTo>
                      <a:pt x="2456" y="3861"/>
                      <a:pt x="3861" y="2457"/>
                      <a:pt x="5594" y="2457"/>
                    </a:cubicBezTo>
                    <a:close/>
                    <a:moveTo>
                      <a:pt x="5594" y="1"/>
                    </a:moveTo>
                    <a:cubicBezTo>
                      <a:pt x="2510" y="1"/>
                      <a:pt x="0" y="2510"/>
                      <a:pt x="0" y="5594"/>
                    </a:cubicBezTo>
                    <a:cubicBezTo>
                      <a:pt x="0" y="8678"/>
                      <a:pt x="2510" y="11186"/>
                      <a:pt x="5594" y="11186"/>
                    </a:cubicBezTo>
                    <a:lnTo>
                      <a:pt x="25798" y="11186"/>
                    </a:lnTo>
                    <a:cubicBezTo>
                      <a:pt x="28882" y="11186"/>
                      <a:pt x="31392" y="8678"/>
                      <a:pt x="31392" y="5594"/>
                    </a:cubicBezTo>
                    <a:cubicBezTo>
                      <a:pt x="31392" y="2510"/>
                      <a:pt x="28882" y="1"/>
                      <a:pt x="2579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3"/>
              <p:cNvSpPr/>
              <p:nvPr/>
            </p:nvSpPr>
            <p:spPr>
              <a:xfrm>
                <a:off x="360175" y="4499825"/>
                <a:ext cx="199200" cy="1992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" name="Google Shape;199;p13"/>
            <p:cNvGrpSpPr/>
            <p:nvPr/>
          </p:nvGrpSpPr>
          <p:grpSpPr>
            <a:xfrm rot="5400000">
              <a:off x="-61558" y="-360131"/>
              <a:ext cx="1070600" cy="1370400"/>
              <a:chOff x="729025" y="467250"/>
              <a:chExt cx="1070600" cy="1370400"/>
            </a:xfrm>
          </p:grpSpPr>
          <p:sp>
            <p:nvSpPr>
              <p:cNvPr id="200" name="Google Shape;200;p13"/>
              <p:cNvSpPr/>
              <p:nvPr/>
            </p:nvSpPr>
            <p:spPr>
              <a:xfrm>
                <a:off x="1620825" y="1658850"/>
                <a:ext cx="178800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152" h="7152" extrusionOk="0">
                    <a:moveTo>
                      <a:pt x="7151" y="1"/>
                    </a:moveTo>
                    <a:lnTo>
                      <a:pt x="1" y="7151"/>
                    </a:lnTo>
                    <a:lnTo>
                      <a:pt x="3354" y="7151"/>
                    </a:lnTo>
                    <a:cubicBezTo>
                      <a:pt x="5450" y="7151"/>
                      <a:pt x="7151" y="5450"/>
                      <a:pt x="7151" y="3353"/>
                    </a:cubicBezTo>
                    <a:lnTo>
                      <a:pt x="715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3"/>
              <p:cNvSpPr/>
              <p:nvPr/>
            </p:nvSpPr>
            <p:spPr>
              <a:xfrm>
                <a:off x="1244425" y="1282425"/>
                <a:ext cx="555200" cy="555225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22209" extrusionOk="0">
                    <a:moveTo>
                      <a:pt x="22207" y="1"/>
                    </a:moveTo>
                    <a:lnTo>
                      <a:pt x="0" y="22208"/>
                    </a:lnTo>
                    <a:lnTo>
                      <a:pt x="7371" y="22208"/>
                    </a:lnTo>
                    <a:lnTo>
                      <a:pt x="22207" y="7369"/>
                    </a:lnTo>
                    <a:lnTo>
                      <a:pt x="22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3"/>
              <p:cNvSpPr/>
              <p:nvPr/>
            </p:nvSpPr>
            <p:spPr>
              <a:xfrm>
                <a:off x="853450" y="891475"/>
                <a:ext cx="946175" cy="946175"/>
              </a:xfrm>
              <a:custGeom>
                <a:avLst/>
                <a:gdLst/>
                <a:ahLst/>
                <a:cxnLst/>
                <a:rect l="l" t="t" r="r" b="b"/>
                <a:pathLst>
                  <a:path w="37847" h="37847" extrusionOk="0">
                    <a:moveTo>
                      <a:pt x="37846" y="0"/>
                    </a:moveTo>
                    <a:lnTo>
                      <a:pt x="0" y="37846"/>
                    </a:lnTo>
                    <a:lnTo>
                      <a:pt x="7372" y="37846"/>
                    </a:lnTo>
                    <a:lnTo>
                      <a:pt x="37846" y="7373"/>
                    </a:lnTo>
                    <a:lnTo>
                      <a:pt x="378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3"/>
              <p:cNvSpPr/>
              <p:nvPr/>
            </p:nvSpPr>
            <p:spPr>
              <a:xfrm>
                <a:off x="729075" y="515100"/>
                <a:ext cx="1070550" cy="1254825"/>
              </a:xfrm>
              <a:custGeom>
                <a:avLst/>
                <a:gdLst/>
                <a:ahLst/>
                <a:cxnLst/>
                <a:rect l="l" t="t" r="r" b="b"/>
                <a:pathLst>
                  <a:path w="42822" h="50193" extrusionOk="0">
                    <a:moveTo>
                      <a:pt x="42821" y="0"/>
                    </a:moveTo>
                    <a:lnTo>
                      <a:pt x="0" y="42825"/>
                    </a:lnTo>
                    <a:lnTo>
                      <a:pt x="0" y="50193"/>
                    </a:lnTo>
                    <a:lnTo>
                      <a:pt x="42821" y="7371"/>
                    </a:lnTo>
                    <a:lnTo>
                      <a:pt x="428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3"/>
              <p:cNvSpPr/>
              <p:nvPr/>
            </p:nvSpPr>
            <p:spPr>
              <a:xfrm>
                <a:off x="729075" y="467250"/>
                <a:ext cx="926250" cy="926275"/>
              </a:xfrm>
              <a:custGeom>
                <a:avLst/>
                <a:gdLst/>
                <a:ahLst/>
                <a:cxnLst/>
                <a:rect l="l" t="t" r="r" b="b"/>
                <a:pathLst>
                  <a:path w="37050" h="37051" extrusionOk="0">
                    <a:moveTo>
                      <a:pt x="29677" y="0"/>
                    </a:moveTo>
                    <a:lnTo>
                      <a:pt x="0" y="29679"/>
                    </a:lnTo>
                    <a:lnTo>
                      <a:pt x="0" y="37050"/>
                    </a:lnTo>
                    <a:lnTo>
                      <a:pt x="3705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3"/>
              <p:cNvSpPr/>
              <p:nvPr/>
            </p:nvSpPr>
            <p:spPr>
              <a:xfrm>
                <a:off x="729075" y="467250"/>
                <a:ext cx="549750" cy="549900"/>
              </a:xfrm>
              <a:custGeom>
                <a:avLst/>
                <a:gdLst/>
                <a:ahLst/>
                <a:cxnLst/>
                <a:rect l="l" t="t" r="r" b="b"/>
                <a:pathLst>
                  <a:path w="21990" h="21996" extrusionOk="0">
                    <a:moveTo>
                      <a:pt x="14618" y="0"/>
                    </a:moveTo>
                    <a:lnTo>
                      <a:pt x="0" y="14624"/>
                    </a:lnTo>
                    <a:lnTo>
                      <a:pt x="0" y="21995"/>
                    </a:lnTo>
                    <a:lnTo>
                      <a:pt x="219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3"/>
              <p:cNvSpPr/>
              <p:nvPr/>
            </p:nvSpPr>
            <p:spPr>
              <a:xfrm>
                <a:off x="729025" y="467300"/>
                <a:ext cx="173400" cy="173350"/>
              </a:xfrm>
              <a:custGeom>
                <a:avLst/>
                <a:gdLst/>
                <a:ahLst/>
                <a:cxnLst/>
                <a:rect l="l" t="t" r="r" b="b"/>
                <a:pathLst>
                  <a:path w="6936" h="6934" extrusionOk="0">
                    <a:moveTo>
                      <a:pt x="3797" y="0"/>
                    </a:moveTo>
                    <a:cubicBezTo>
                      <a:pt x="1700" y="0"/>
                      <a:pt x="0" y="1700"/>
                      <a:pt x="2" y="3798"/>
                    </a:cubicBezTo>
                    <a:lnTo>
                      <a:pt x="2" y="6933"/>
                    </a:lnTo>
                    <a:lnTo>
                      <a:pt x="6935" y="0"/>
                    </a:lnTo>
                    <a:lnTo>
                      <a:pt x="3800" y="0"/>
                    </a:lnTo>
                    <a:cubicBezTo>
                      <a:pt x="3799" y="0"/>
                      <a:pt x="3798" y="0"/>
                      <a:pt x="3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7" name="Google Shape;207;p13"/>
          <p:cNvSpPr txBox="1">
            <a:spLocks noGrp="1"/>
          </p:cNvSpPr>
          <p:nvPr>
            <p:ph type="title"/>
          </p:nvPr>
        </p:nvSpPr>
        <p:spPr>
          <a:xfrm>
            <a:off x="2752375" y="539500"/>
            <a:ext cx="3639300" cy="3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2"/>
          </p:nvPr>
        </p:nvSpPr>
        <p:spPr>
          <a:xfrm>
            <a:off x="4841738" y="2701904"/>
            <a:ext cx="1422300" cy="3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1"/>
          </p:nvPr>
        </p:nvSpPr>
        <p:spPr>
          <a:xfrm>
            <a:off x="4907438" y="3277857"/>
            <a:ext cx="12909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3"/>
          </p:nvPr>
        </p:nvSpPr>
        <p:spPr>
          <a:xfrm>
            <a:off x="983875" y="2701900"/>
            <a:ext cx="1290900" cy="3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4"/>
          </p:nvPr>
        </p:nvSpPr>
        <p:spPr>
          <a:xfrm>
            <a:off x="983888" y="3277857"/>
            <a:ext cx="12909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title" idx="5"/>
          </p:nvPr>
        </p:nvSpPr>
        <p:spPr>
          <a:xfrm>
            <a:off x="2879963" y="2701904"/>
            <a:ext cx="1422300" cy="3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6"/>
          </p:nvPr>
        </p:nvSpPr>
        <p:spPr>
          <a:xfrm>
            <a:off x="2945663" y="3277857"/>
            <a:ext cx="12909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7"/>
          </p:nvPr>
        </p:nvSpPr>
        <p:spPr>
          <a:xfrm>
            <a:off x="6803513" y="2701904"/>
            <a:ext cx="1422300" cy="3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subTitle" idx="8"/>
          </p:nvPr>
        </p:nvSpPr>
        <p:spPr>
          <a:xfrm>
            <a:off x="6869213" y="3277857"/>
            <a:ext cx="12909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9" hasCustomPrompt="1"/>
          </p:nvPr>
        </p:nvSpPr>
        <p:spPr>
          <a:xfrm>
            <a:off x="1229738" y="1674112"/>
            <a:ext cx="799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13" hasCustomPrompt="1"/>
          </p:nvPr>
        </p:nvSpPr>
        <p:spPr>
          <a:xfrm>
            <a:off x="5153288" y="1674112"/>
            <a:ext cx="799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8" name="Google Shape;218;p13"/>
          <p:cNvSpPr txBox="1">
            <a:spLocks noGrp="1"/>
          </p:cNvSpPr>
          <p:nvPr>
            <p:ph type="title" idx="14" hasCustomPrompt="1"/>
          </p:nvPr>
        </p:nvSpPr>
        <p:spPr>
          <a:xfrm>
            <a:off x="3191513" y="1674112"/>
            <a:ext cx="799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9" name="Google Shape;219;p13"/>
          <p:cNvSpPr txBox="1">
            <a:spLocks noGrp="1"/>
          </p:cNvSpPr>
          <p:nvPr>
            <p:ph type="title" idx="15" hasCustomPrompt="1"/>
          </p:nvPr>
        </p:nvSpPr>
        <p:spPr>
          <a:xfrm>
            <a:off x="7115063" y="1674112"/>
            <a:ext cx="799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15"/>
          <p:cNvGrpSpPr/>
          <p:nvPr/>
        </p:nvGrpSpPr>
        <p:grpSpPr>
          <a:xfrm>
            <a:off x="-1716125" y="-666959"/>
            <a:ext cx="11081167" cy="8054644"/>
            <a:chOff x="-1716125" y="-666959"/>
            <a:chExt cx="11081167" cy="8054644"/>
          </a:xfrm>
        </p:grpSpPr>
        <p:grpSp>
          <p:nvGrpSpPr>
            <p:cNvPr id="246" name="Google Shape;246;p15"/>
            <p:cNvGrpSpPr/>
            <p:nvPr/>
          </p:nvGrpSpPr>
          <p:grpSpPr>
            <a:xfrm>
              <a:off x="354427" y="-666959"/>
              <a:ext cx="9010615" cy="5695710"/>
              <a:chOff x="354427" y="-666959"/>
              <a:chExt cx="9010615" cy="5695710"/>
            </a:xfrm>
          </p:grpSpPr>
          <p:grpSp>
            <p:nvGrpSpPr>
              <p:cNvPr id="247" name="Google Shape;247;p15"/>
              <p:cNvGrpSpPr/>
              <p:nvPr/>
            </p:nvGrpSpPr>
            <p:grpSpPr>
              <a:xfrm rot="10800000">
                <a:off x="8294442" y="-259418"/>
                <a:ext cx="1070600" cy="1370400"/>
                <a:chOff x="729025" y="467250"/>
                <a:chExt cx="1070600" cy="1370400"/>
              </a:xfrm>
            </p:grpSpPr>
            <p:sp>
              <p:nvSpPr>
                <p:cNvPr id="248" name="Google Shape;248;p15"/>
                <p:cNvSpPr/>
                <p:nvPr/>
              </p:nvSpPr>
              <p:spPr>
                <a:xfrm>
                  <a:off x="1620825" y="1658850"/>
                  <a:ext cx="178800" cy="17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2" h="7152" extrusionOk="0">
                      <a:moveTo>
                        <a:pt x="7151" y="1"/>
                      </a:moveTo>
                      <a:lnTo>
                        <a:pt x="1" y="7151"/>
                      </a:lnTo>
                      <a:lnTo>
                        <a:pt x="3354" y="7151"/>
                      </a:lnTo>
                      <a:cubicBezTo>
                        <a:pt x="5450" y="7151"/>
                        <a:pt x="7151" y="5450"/>
                        <a:pt x="7151" y="3353"/>
                      </a:cubicBezTo>
                      <a:lnTo>
                        <a:pt x="71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249;p15"/>
                <p:cNvSpPr/>
                <p:nvPr/>
              </p:nvSpPr>
              <p:spPr>
                <a:xfrm>
                  <a:off x="1244425" y="1282425"/>
                  <a:ext cx="555200" cy="5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8" h="22209" extrusionOk="0">
                      <a:moveTo>
                        <a:pt x="22207" y="1"/>
                      </a:moveTo>
                      <a:lnTo>
                        <a:pt x="0" y="22208"/>
                      </a:lnTo>
                      <a:lnTo>
                        <a:pt x="7371" y="22208"/>
                      </a:lnTo>
                      <a:lnTo>
                        <a:pt x="22207" y="7369"/>
                      </a:lnTo>
                      <a:lnTo>
                        <a:pt x="22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250;p15"/>
                <p:cNvSpPr/>
                <p:nvPr/>
              </p:nvSpPr>
              <p:spPr>
                <a:xfrm>
                  <a:off x="853450" y="891475"/>
                  <a:ext cx="946175" cy="9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7" h="37847" extrusionOk="0">
                      <a:moveTo>
                        <a:pt x="37846" y="0"/>
                      </a:moveTo>
                      <a:lnTo>
                        <a:pt x="0" y="37846"/>
                      </a:lnTo>
                      <a:lnTo>
                        <a:pt x="7372" y="37846"/>
                      </a:lnTo>
                      <a:lnTo>
                        <a:pt x="37846" y="7373"/>
                      </a:lnTo>
                      <a:lnTo>
                        <a:pt x="3784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251;p15"/>
                <p:cNvSpPr/>
                <p:nvPr/>
              </p:nvSpPr>
              <p:spPr>
                <a:xfrm>
                  <a:off x="729075" y="515100"/>
                  <a:ext cx="1070550" cy="125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22" h="50193" extrusionOk="0">
                      <a:moveTo>
                        <a:pt x="42821" y="0"/>
                      </a:moveTo>
                      <a:lnTo>
                        <a:pt x="0" y="42825"/>
                      </a:lnTo>
                      <a:lnTo>
                        <a:pt x="0" y="50193"/>
                      </a:lnTo>
                      <a:lnTo>
                        <a:pt x="42821" y="7371"/>
                      </a:lnTo>
                      <a:lnTo>
                        <a:pt x="428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252;p15"/>
                <p:cNvSpPr/>
                <p:nvPr/>
              </p:nvSpPr>
              <p:spPr>
                <a:xfrm>
                  <a:off x="729075" y="467250"/>
                  <a:ext cx="926250" cy="9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50" h="37051" extrusionOk="0">
                      <a:moveTo>
                        <a:pt x="29677" y="0"/>
                      </a:moveTo>
                      <a:lnTo>
                        <a:pt x="0" y="29679"/>
                      </a:lnTo>
                      <a:lnTo>
                        <a:pt x="0" y="37050"/>
                      </a:lnTo>
                      <a:lnTo>
                        <a:pt x="3705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15"/>
                <p:cNvSpPr/>
                <p:nvPr/>
              </p:nvSpPr>
              <p:spPr>
                <a:xfrm>
                  <a:off x="729075" y="467250"/>
                  <a:ext cx="549750" cy="5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90" h="21996" extrusionOk="0">
                      <a:moveTo>
                        <a:pt x="14618" y="0"/>
                      </a:moveTo>
                      <a:lnTo>
                        <a:pt x="0" y="14624"/>
                      </a:lnTo>
                      <a:lnTo>
                        <a:pt x="0" y="21995"/>
                      </a:lnTo>
                      <a:lnTo>
                        <a:pt x="2199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15"/>
                <p:cNvSpPr/>
                <p:nvPr/>
              </p:nvSpPr>
              <p:spPr>
                <a:xfrm>
                  <a:off x="729025" y="467300"/>
                  <a:ext cx="173400" cy="17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6" h="6934" extrusionOk="0">
                      <a:moveTo>
                        <a:pt x="3797" y="0"/>
                      </a:moveTo>
                      <a:cubicBezTo>
                        <a:pt x="1700" y="0"/>
                        <a:pt x="0" y="1700"/>
                        <a:pt x="2" y="3798"/>
                      </a:cubicBezTo>
                      <a:lnTo>
                        <a:pt x="2" y="6933"/>
                      </a:lnTo>
                      <a:lnTo>
                        <a:pt x="6935" y="0"/>
                      </a:lnTo>
                      <a:lnTo>
                        <a:pt x="3800" y="0"/>
                      </a:lnTo>
                      <a:cubicBezTo>
                        <a:pt x="3799" y="0"/>
                        <a:pt x="3798" y="0"/>
                        <a:pt x="37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5" name="Google Shape;255;p15"/>
              <p:cNvSpPr/>
              <p:nvPr/>
            </p:nvSpPr>
            <p:spPr>
              <a:xfrm rot="10800000">
                <a:off x="3234298" y="4563720"/>
                <a:ext cx="1201422" cy="465031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833" extrusionOk="0">
                    <a:moveTo>
                      <a:pt x="5013" y="0"/>
                    </a:moveTo>
                    <a:cubicBezTo>
                      <a:pt x="2253" y="0"/>
                      <a:pt x="7" y="2245"/>
                      <a:pt x="7" y="5005"/>
                    </a:cubicBezTo>
                    <a:lnTo>
                      <a:pt x="7" y="7356"/>
                    </a:lnTo>
                    <a:cubicBezTo>
                      <a:pt x="1" y="7852"/>
                      <a:pt x="402" y="8258"/>
                      <a:pt x="898" y="8258"/>
                    </a:cubicBezTo>
                    <a:cubicBezTo>
                      <a:pt x="1394" y="8258"/>
                      <a:pt x="1794" y="7852"/>
                      <a:pt x="1788" y="7356"/>
                    </a:cubicBezTo>
                    <a:lnTo>
                      <a:pt x="1788" y="5005"/>
                    </a:lnTo>
                    <a:cubicBezTo>
                      <a:pt x="1788" y="3227"/>
                      <a:pt x="3234" y="1780"/>
                      <a:pt x="5013" y="1780"/>
                    </a:cubicBezTo>
                    <a:lnTo>
                      <a:pt x="5306" y="1780"/>
                    </a:lnTo>
                    <a:cubicBezTo>
                      <a:pt x="7085" y="1780"/>
                      <a:pt x="8532" y="3227"/>
                      <a:pt x="8532" y="5005"/>
                    </a:cubicBezTo>
                    <a:lnTo>
                      <a:pt x="8532" y="8826"/>
                    </a:lnTo>
                    <a:cubicBezTo>
                      <a:pt x="8532" y="11586"/>
                      <a:pt x="10777" y="13831"/>
                      <a:pt x="13536" y="13831"/>
                    </a:cubicBezTo>
                    <a:lnTo>
                      <a:pt x="13684" y="13831"/>
                    </a:lnTo>
                    <a:cubicBezTo>
                      <a:pt x="16443" y="13831"/>
                      <a:pt x="18689" y="11586"/>
                      <a:pt x="18689" y="8826"/>
                    </a:cubicBezTo>
                    <a:lnTo>
                      <a:pt x="18689" y="5005"/>
                    </a:lnTo>
                    <a:cubicBezTo>
                      <a:pt x="18689" y="3227"/>
                      <a:pt x="20135" y="1780"/>
                      <a:pt x="21914" y="1780"/>
                    </a:cubicBezTo>
                    <a:lnTo>
                      <a:pt x="22502" y="1780"/>
                    </a:lnTo>
                    <a:cubicBezTo>
                      <a:pt x="24280" y="1780"/>
                      <a:pt x="25728" y="3227"/>
                      <a:pt x="25728" y="5005"/>
                    </a:cubicBezTo>
                    <a:lnTo>
                      <a:pt x="25728" y="8826"/>
                    </a:lnTo>
                    <a:cubicBezTo>
                      <a:pt x="25728" y="11587"/>
                      <a:pt x="27973" y="13832"/>
                      <a:pt x="30732" y="13832"/>
                    </a:cubicBezTo>
                    <a:cubicBezTo>
                      <a:pt x="33492" y="13832"/>
                      <a:pt x="35737" y="11587"/>
                      <a:pt x="35737" y="8826"/>
                    </a:cubicBezTo>
                    <a:lnTo>
                      <a:pt x="35737" y="7356"/>
                    </a:lnTo>
                    <a:cubicBezTo>
                      <a:pt x="35737" y="6865"/>
                      <a:pt x="35339" y="6466"/>
                      <a:pt x="34847" y="6466"/>
                    </a:cubicBezTo>
                    <a:cubicBezTo>
                      <a:pt x="34356" y="6466"/>
                      <a:pt x="33958" y="6865"/>
                      <a:pt x="33958" y="7356"/>
                    </a:cubicBezTo>
                    <a:lnTo>
                      <a:pt x="33958" y="8826"/>
                    </a:lnTo>
                    <a:cubicBezTo>
                      <a:pt x="33958" y="10603"/>
                      <a:pt x="32511" y="12051"/>
                      <a:pt x="30732" y="12051"/>
                    </a:cubicBezTo>
                    <a:cubicBezTo>
                      <a:pt x="28955" y="12051"/>
                      <a:pt x="27507" y="10605"/>
                      <a:pt x="27507" y="8826"/>
                    </a:cubicBezTo>
                    <a:lnTo>
                      <a:pt x="27507" y="5005"/>
                    </a:lnTo>
                    <a:cubicBezTo>
                      <a:pt x="27507" y="2245"/>
                      <a:pt x="25262" y="0"/>
                      <a:pt x="22502" y="0"/>
                    </a:cubicBezTo>
                    <a:lnTo>
                      <a:pt x="21914" y="0"/>
                    </a:lnTo>
                    <a:cubicBezTo>
                      <a:pt x="19154" y="0"/>
                      <a:pt x="16909" y="2245"/>
                      <a:pt x="16909" y="5005"/>
                    </a:cubicBezTo>
                    <a:lnTo>
                      <a:pt x="16909" y="8826"/>
                    </a:lnTo>
                    <a:cubicBezTo>
                      <a:pt x="16909" y="10603"/>
                      <a:pt x="15462" y="12051"/>
                      <a:pt x="13684" y="12051"/>
                    </a:cubicBezTo>
                    <a:lnTo>
                      <a:pt x="13536" y="12051"/>
                    </a:lnTo>
                    <a:cubicBezTo>
                      <a:pt x="11759" y="12051"/>
                      <a:pt x="10311" y="10605"/>
                      <a:pt x="10311" y="8826"/>
                    </a:cubicBezTo>
                    <a:lnTo>
                      <a:pt x="10311" y="5005"/>
                    </a:lnTo>
                    <a:cubicBezTo>
                      <a:pt x="10311" y="2245"/>
                      <a:pt x="8066" y="0"/>
                      <a:pt x="5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5"/>
              <p:cNvSpPr/>
              <p:nvPr/>
            </p:nvSpPr>
            <p:spPr>
              <a:xfrm rot="5400000">
                <a:off x="8580628" y="3651690"/>
                <a:ext cx="498196" cy="249098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7428" extrusionOk="0">
                    <a:moveTo>
                      <a:pt x="7428" y="0"/>
                    </a:moveTo>
                    <a:cubicBezTo>
                      <a:pt x="3325" y="0"/>
                      <a:pt x="0" y="3326"/>
                      <a:pt x="0" y="7428"/>
                    </a:cubicBezTo>
                    <a:lnTo>
                      <a:pt x="14856" y="7428"/>
                    </a:lnTo>
                    <a:cubicBezTo>
                      <a:pt x="14856" y="3326"/>
                      <a:pt x="11530" y="0"/>
                      <a:pt x="74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5"/>
              <p:cNvSpPr/>
              <p:nvPr/>
            </p:nvSpPr>
            <p:spPr>
              <a:xfrm rot="10800000">
                <a:off x="354427" y="417621"/>
                <a:ext cx="243804" cy="243751"/>
              </a:xfrm>
              <a:custGeom>
                <a:avLst/>
                <a:gdLst/>
                <a:ahLst/>
                <a:cxnLst/>
                <a:rect l="l" t="t" r="r" b="b"/>
                <a:pathLst>
                  <a:path w="6804" h="6803" extrusionOk="0">
                    <a:moveTo>
                      <a:pt x="3401" y="2054"/>
                    </a:moveTo>
                    <a:cubicBezTo>
                      <a:pt x="4145" y="2055"/>
                      <a:pt x="4748" y="2659"/>
                      <a:pt x="4749" y="3402"/>
                    </a:cubicBezTo>
                    <a:cubicBezTo>
                      <a:pt x="4748" y="3947"/>
                      <a:pt x="4420" y="4438"/>
                      <a:pt x="3917" y="4647"/>
                    </a:cubicBezTo>
                    <a:cubicBezTo>
                      <a:pt x="3750" y="4716"/>
                      <a:pt x="3575" y="4749"/>
                      <a:pt x="3401" y="4749"/>
                    </a:cubicBezTo>
                    <a:cubicBezTo>
                      <a:pt x="3051" y="4749"/>
                      <a:pt x="2706" y="4612"/>
                      <a:pt x="2448" y="4354"/>
                    </a:cubicBezTo>
                    <a:cubicBezTo>
                      <a:pt x="2063" y="3969"/>
                      <a:pt x="1948" y="3390"/>
                      <a:pt x="2157" y="2887"/>
                    </a:cubicBezTo>
                    <a:cubicBezTo>
                      <a:pt x="2365" y="2383"/>
                      <a:pt x="2856" y="2054"/>
                      <a:pt x="3401" y="2054"/>
                    </a:cubicBezTo>
                    <a:close/>
                    <a:moveTo>
                      <a:pt x="3401" y="0"/>
                    </a:moveTo>
                    <a:cubicBezTo>
                      <a:pt x="1527" y="0"/>
                      <a:pt x="1" y="1526"/>
                      <a:pt x="1" y="3402"/>
                    </a:cubicBezTo>
                    <a:cubicBezTo>
                      <a:pt x="1" y="5278"/>
                      <a:pt x="1527" y="6803"/>
                      <a:pt x="3401" y="6803"/>
                    </a:cubicBezTo>
                    <a:cubicBezTo>
                      <a:pt x="5277" y="6803"/>
                      <a:pt x="6803" y="5278"/>
                      <a:pt x="6803" y="3402"/>
                    </a:cubicBezTo>
                    <a:cubicBezTo>
                      <a:pt x="6803" y="1526"/>
                      <a:pt x="5277" y="0"/>
                      <a:pt x="3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5"/>
              <p:cNvSpPr/>
              <p:nvPr/>
            </p:nvSpPr>
            <p:spPr>
              <a:xfrm rot="-5400000">
                <a:off x="6017246" y="-347114"/>
                <a:ext cx="993871" cy="354180"/>
              </a:xfrm>
              <a:custGeom>
                <a:avLst/>
                <a:gdLst/>
                <a:ahLst/>
                <a:cxnLst/>
                <a:rect l="l" t="t" r="r" b="b"/>
                <a:pathLst>
                  <a:path w="31392" h="11187" extrusionOk="0">
                    <a:moveTo>
                      <a:pt x="25798" y="2457"/>
                    </a:moveTo>
                    <a:cubicBezTo>
                      <a:pt x="27530" y="2457"/>
                      <a:pt x="28935" y="3861"/>
                      <a:pt x="28935" y="5594"/>
                    </a:cubicBezTo>
                    <a:cubicBezTo>
                      <a:pt x="28935" y="7326"/>
                      <a:pt x="27530" y="8731"/>
                      <a:pt x="25798" y="8731"/>
                    </a:cubicBezTo>
                    <a:lnTo>
                      <a:pt x="5594" y="8731"/>
                    </a:lnTo>
                    <a:cubicBezTo>
                      <a:pt x="3861" y="8731"/>
                      <a:pt x="2456" y="7326"/>
                      <a:pt x="2456" y="5594"/>
                    </a:cubicBezTo>
                    <a:cubicBezTo>
                      <a:pt x="2456" y="3861"/>
                      <a:pt x="3861" y="2457"/>
                      <a:pt x="5594" y="2457"/>
                    </a:cubicBezTo>
                    <a:close/>
                    <a:moveTo>
                      <a:pt x="5594" y="1"/>
                    </a:moveTo>
                    <a:cubicBezTo>
                      <a:pt x="2510" y="1"/>
                      <a:pt x="0" y="2510"/>
                      <a:pt x="0" y="5594"/>
                    </a:cubicBezTo>
                    <a:cubicBezTo>
                      <a:pt x="0" y="8678"/>
                      <a:pt x="2510" y="11186"/>
                      <a:pt x="5594" y="11186"/>
                    </a:cubicBezTo>
                    <a:lnTo>
                      <a:pt x="25798" y="11186"/>
                    </a:lnTo>
                    <a:cubicBezTo>
                      <a:pt x="28882" y="11186"/>
                      <a:pt x="31392" y="8678"/>
                      <a:pt x="31392" y="5594"/>
                    </a:cubicBezTo>
                    <a:cubicBezTo>
                      <a:pt x="31392" y="2510"/>
                      <a:pt x="28882" y="1"/>
                      <a:pt x="2579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5"/>
              <p:cNvSpPr/>
              <p:nvPr/>
            </p:nvSpPr>
            <p:spPr>
              <a:xfrm rot="10800000">
                <a:off x="514029" y="2599544"/>
                <a:ext cx="199200" cy="1992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15"/>
            <p:cNvGrpSpPr/>
            <p:nvPr/>
          </p:nvGrpSpPr>
          <p:grpSpPr>
            <a:xfrm rot="10800000">
              <a:off x="-1716125" y="3872539"/>
              <a:ext cx="3515192" cy="3515145"/>
              <a:chOff x="2217185" y="277650"/>
              <a:chExt cx="1510222" cy="1510202"/>
            </a:xfrm>
          </p:grpSpPr>
          <p:sp>
            <p:nvSpPr>
              <p:cNvPr id="261" name="Google Shape;261;p15"/>
              <p:cNvSpPr/>
              <p:nvPr/>
            </p:nvSpPr>
            <p:spPr>
              <a:xfrm>
                <a:off x="2217185" y="277650"/>
                <a:ext cx="1510222" cy="1510202"/>
              </a:xfrm>
              <a:custGeom>
                <a:avLst/>
                <a:gdLst/>
                <a:ahLst/>
                <a:cxnLst/>
                <a:rect l="l" t="t" r="r" b="b"/>
                <a:pathLst>
                  <a:path w="75304" h="75303" extrusionOk="0">
                    <a:moveTo>
                      <a:pt x="37652" y="6610"/>
                    </a:moveTo>
                    <a:cubicBezTo>
                      <a:pt x="54767" y="6610"/>
                      <a:pt x="68693" y="20536"/>
                      <a:pt x="68693" y="37651"/>
                    </a:cubicBezTo>
                    <a:cubicBezTo>
                      <a:pt x="68693" y="54767"/>
                      <a:pt x="54767" y="68693"/>
                      <a:pt x="37652" y="68693"/>
                    </a:cubicBezTo>
                    <a:cubicBezTo>
                      <a:pt x="20535" y="68693"/>
                      <a:pt x="6610" y="54767"/>
                      <a:pt x="6610" y="37651"/>
                    </a:cubicBezTo>
                    <a:cubicBezTo>
                      <a:pt x="6610" y="20536"/>
                      <a:pt x="20535" y="6610"/>
                      <a:pt x="37652" y="6610"/>
                    </a:cubicBezTo>
                    <a:close/>
                    <a:moveTo>
                      <a:pt x="37652" y="0"/>
                    </a:moveTo>
                    <a:cubicBezTo>
                      <a:pt x="16890" y="0"/>
                      <a:pt x="0" y="16890"/>
                      <a:pt x="0" y="37651"/>
                    </a:cubicBezTo>
                    <a:cubicBezTo>
                      <a:pt x="0" y="58413"/>
                      <a:pt x="16890" y="75303"/>
                      <a:pt x="37652" y="75303"/>
                    </a:cubicBezTo>
                    <a:cubicBezTo>
                      <a:pt x="58412" y="75303"/>
                      <a:pt x="75303" y="58413"/>
                      <a:pt x="75303" y="37651"/>
                    </a:cubicBezTo>
                    <a:cubicBezTo>
                      <a:pt x="75303" y="16890"/>
                      <a:pt x="58412" y="0"/>
                      <a:pt x="37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5"/>
              <p:cNvSpPr/>
              <p:nvPr/>
            </p:nvSpPr>
            <p:spPr>
              <a:xfrm>
                <a:off x="2371830" y="432294"/>
                <a:ext cx="1200913" cy="1200893"/>
              </a:xfrm>
              <a:custGeom>
                <a:avLst/>
                <a:gdLst/>
                <a:ahLst/>
                <a:cxnLst/>
                <a:rect l="l" t="t" r="r" b="b"/>
                <a:pathLst>
                  <a:path w="59881" h="59880" extrusionOk="0">
                    <a:moveTo>
                      <a:pt x="29941" y="6610"/>
                    </a:moveTo>
                    <a:lnTo>
                      <a:pt x="29941" y="6611"/>
                    </a:lnTo>
                    <a:cubicBezTo>
                      <a:pt x="42805" y="6611"/>
                      <a:pt x="53270" y="17076"/>
                      <a:pt x="53270" y="29940"/>
                    </a:cubicBezTo>
                    <a:cubicBezTo>
                      <a:pt x="53270" y="42805"/>
                      <a:pt x="42805" y="53271"/>
                      <a:pt x="29941" y="53271"/>
                    </a:cubicBezTo>
                    <a:cubicBezTo>
                      <a:pt x="17077" y="53271"/>
                      <a:pt x="6610" y="42805"/>
                      <a:pt x="6610" y="29940"/>
                    </a:cubicBezTo>
                    <a:cubicBezTo>
                      <a:pt x="6610" y="17076"/>
                      <a:pt x="17077" y="6610"/>
                      <a:pt x="29941" y="6610"/>
                    </a:cubicBezTo>
                    <a:close/>
                    <a:moveTo>
                      <a:pt x="29941" y="1"/>
                    </a:moveTo>
                    <a:cubicBezTo>
                      <a:pt x="13431" y="1"/>
                      <a:pt x="0" y="13432"/>
                      <a:pt x="0" y="29940"/>
                    </a:cubicBezTo>
                    <a:cubicBezTo>
                      <a:pt x="0" y="46449"/>
                      <a:pt x="13431" y="59880"/>
                      <a:pt x="29941" y="59880"/>
                    </a:cubicBezTo>
                    <a:cubicBezTo>
                      <a:pt x="46449" y="59880"/>
                      <a:pt x="59880" y="46449"/>
                      <a:pt x="59880" y="29940"/>
                    </a:cubicBezTo>
                    <a:cubicBezTo>
                      <a:pt x="59880" y="13432"/>
                      <a:pt x="46449" y="1"/>
                      <a:pt x="29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5"/>
              <p:cNvSpPr/>
              <p:nvPr/>
            </p:nvSpPr>
            <p:spPr>
              <a:xfrm>
                <a:off x="2526474" y="586938"/>
                <a:ext cx="891605" cy="891625"/>
              </a:xfrm>
              <a:custGeom>
                <a:avLst/>
                <a:gdLst/>
                <a:ahLst/>
                <a:cxnLst/>
                <a:rect l="l" t="t" r="r" b="b"/>
                <a:pathLst>
                  <a:path w="44458" h="44459" extrusionOk="0">
                    <a:moveTo>
                      <a:pt x="22230" y="6611"/>
                    </a:moveTo>
                    <a:cubicBezTo>
                      <a:pt x="30841" y="6611"/>
                      <a:pt x="37849" y="13617"/>
                      <a:pt x="37849" y="22229"/>
                    </a:cubicBezTo>
                    <a:cubicBezTo>
                      <a:pt x="37849" y="30842"/>
                      <a:pt x="30841" y="37848"/>
                      <a:pt x="22230" y="37848"/>
                    </a:cubicBezTo>
                    <a:cubicBezTo>
                      <a:pt x="13617" y="37848"/>
                      <a:pt x="6611" y="30842"/>
                      <a:pt x="6611" y="22229"/>
                    </a:cubicBezTo>
                    <a:cubicBezTo>
                      <a:pt x="6611" y="13617"/>
                      <a:pt x="13617" y="6611"/>
                      <a:pt x="22230" y="6611"/>
                    </a:cubicBezTo>
                    <a:close/>
                    <a:moveTo>
                      <a:pt x="22230" y="1"/>
                    </a:moveTo>
                    <a:cubicBezTo>
                      <a:pt x="9973" y="1"/>
                      <a:pt x="1" y="9972"/>
                      <a:pt x="1" y="22229"/>
                    </a:cubicBezTo>
                    <a:cubicBezTo>
                      <a:pt x="1" y="34487"/>
                      <a:pt x="9973" y="44458"/>
                      <a:pt x="22230" y="44458"/>
                    </a:cubicBezTo>
                    <a:cubicBezTo>
                      <a:pt x="34486" y="44458"/>
                      <a:pt x="44457" y="34487"/>
                      <a:pt x="44457" y="22229"/>
                    </a:cubicBezTo>
                    <a:cubicBezTo>
                      <a:pt x="44457" y="9972"/>
                      <a:pt x="34486" y="1"/>
                      <a:pt x="22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4" name="Google Shape;264;p15"/>
          <p:cNvSpPr txBox="1">
            <a:spLocks noGrp="1"/>
          </p:cNvSpPr>
          <p:nvPr>
            <p:ph type="title"/>
          </p:nvPr>
        </p:nvSpPr>
        <p:spPr>
          <a:xfrm>
            <a:off x="1212400" y="539500"/>
            <a:ext cx="6701700" cy="4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5"/>
          <p:cNvSpPr txBox="1">
            <a:spLocks noGrp="1"/>
          </p:cNvSpPr>
          <p:nvPr>
            <p:ph type="subTitle" idx="1"/>
          </p:nvPr>
        </p:nvSpPr>
        <p:spPr>
          <a:xfrm>
            <a:off x="1226875" y="2249963"/>
            <a:ext cx="2685900" cy="12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16"/>
          <p:cNvGrpSpPr/>
          <p:nvPr/>
        </p:nvGrpSpPr>
        <p:grpSpPr>
          <a:xfrm>
            <a:off x="-1701375" y="-553747"/>
            <a:ext cx="11066417" cy="7582606"/>
            <a:chOff x="-1701375" y="-553747"/>
            <a:chExt cx="11066417" cy="7582606"/>
          </a:xfrm>
        </p:grpSpPr>
        <p:grpSp>
          <p:nvGrpSpPr>
            <p:cNvPr id="268" name="Google Shape;268;p16"/>
            <p:cNvGrpSpPr/>
            <p:nvPr/>
          </p:nvGrpSpPr>
          <p:grpSpPr>
            <a:xfrm>
              <a:off x="279004" y="-553747"/>
              <a:ext cx="9086038" cy="5688332"/>
              <a:chOff x="279004" y="-553747"/>
              <a:chExt cx="9086038" cy="5688332"/>
            </a:xfrm>
          </p:grpSpPr>
          <p:grpSp>
            <p:nvGrpSpPr>
              <p:cNvPr id="269" name="Google Shape;269;p16"/>
              <p:cNvGrpSpPr/>
              <p:nvPr/>
            </p:nvGrpSpPr>
            <p:grpSpPr>
              <a:xfrm rot="10800000">
                <a:off x="8294442" y="-259418"/>
                <a:ext cx="1070600" cy="1370400"/>
                <a:chOff x="729025" y="467250"/>
                <a:chExt cx="1070600" cy="1370400"/>
              </a:xfrm>
            </p:grpSpPr>
            <p:sp>
              <p:nvSpPr>
                <p:cNvPr id="270" name="Google Shape;270;p16"/>
                <p:cNvSpPr/>
                <p:nvPr/>
              </p:nvSpPr>
              <p:spPr>
                <a:xfrm>
                  <a:off x="1620825" y="1658850"/>
                  <a:ext cx="178800" cy="17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2" h="7152" extrusionOk="0">
                      <a:moveTo>
                        <a:pt x="7151" y="1"/>
                      </a:moveTo>
                      <a:lnTo>
                        <a:pt x="1" y="7151"/>
                      </a:lnTo>
                      <a:lnTo>
                        <a:pt x="3354" y="7151"/>
                      </a:lnTo>
                      <a:cubicBezTo>
                        <a:pt x="5450" y="7151"/>
                        <a:pt x="7151" y="5450"/>
                        <a:pt x="7151" y="3353"/>
                      </a:cubicBezTo>
                      <a:lnTo>
                        <a:pt x="71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16"/>
                <p:cNvSpPr/>
                <p:nvPr/>
              </p:nvSpPr>
              <p:spPr>
                <a:xfrm>
                  <a:off x="1244425" y="1282425"/>
                  <a:ext cx="555200" cy="5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8" h="22209" extrusionOk="0">
                      <a:moveTo>
                        <a:pt x="22207" y="1"/>
                      </a:moveTo>
                      <a:lnTo>
                        <a:pt x="0" y="22208"/>
                      </a:lnTo>
                      <a:lnTo>
                        <a:pt x="7371" y="22208"/>
                      </a:lnTo>
                      <a:lnTo>
                        <a:pt x="22207" y="7369"/>
                      </a:lnTo>
                      <a:lnTo>
                        <a:pt x="22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16"/>
                <p:cNvSpPr/>
                <p:nvPr/>
              </p:nvSpPr>
              <p:spPr>
                <a:xfrm>
                  <a:off x="853450" y="891475"/>
                  <a:ext cx="946175" cy="9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7" h="37847" extrusionOk="0">
                      <a:moveTo>
                        <a:pt x="37846" y="0"/>
                      </a:moveTo>
                      <a:lnTo>
                        <a:pt x="0" y="37846"/>
                      </a:lnTo>
                      <a:lnTo>
                        <a:pt x="7372" y="37846"/>
                      </a:lnTo>
                      <a:lnTo>
                        <a:pt x="37846" y="7373"/>
                      </a:lnTo>
                      <a:lnTo>
                        <a:pt x="3784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16"/>
                <p:cNvSpPr/>
                <p:nvPr/>
              </p:nvSpPr>
              <p:spPr>
                <a:xfrm>
                  <a:off x="729075" y="515100"/>
                  <a:ext cx="1070550" cy="125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22" h="50193" extrusionOk="0">
                      <a:moveTo>
                        <a:pt x="42821" y="0"/>
                      </a:moveTo>
                      <a:lnTo>
                        <a:pt x="0" y="42825"/>
                      </a:lnTo>
                      <a:lnTo>
                        <a:pt x="0" y="50193"/>
                      </a:lnTo>
                      <a:lnTo>
                        <a:pt x="42821" y="7371"/>
                      </a:lnTo>
                      <a:lnTo>
                        <a:pt x="428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16"/>
                <p:cNvSpPr/>
                <p:nvPr/>
              </p:nvSpPr>
              <p:spPr>
                <a:xfrm>
                  <a:off x="729075" y="467250"/>
                  <a:ext cx="926250" cy="9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50" h="37051" extrusionOk="0">
                      <a:moveTo>
                        <a:pt x="29677" y="0"/>
                      </a:moveTo>
                      <a:lnTo>
                        <a:pt x="0" y="29679"/>
                      </a:lnTo>
                      <a:lnTo>
                        <a:pt x="0" y="37050"/>
                      </a:lnTo>
                      <a:lnTo>
                        <a:pt x="3705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16"/>
                <p:cNvSpPr/>
                <p:nvPr/>
              </p:nvSpPr>
              <p:spPr>
                <a:xfrm>
                  <a:off x="729075" y="467250"/>
                  <a:ext cx="549750" cy="5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90" h="21996" extrusionOk="0">
                      <a:moveTo>
                        <a:pt x="14618" y="0"/>
                      </a:moveTo>
                      <a:lnTo>
                        <a:pt x="0" y="14624"/>
                      </a:lnTo>
                      <a:lnTo>
                        <a:pt x="0" y="21995"/>
                      </a:lnTo>
                      <a:lnTo>
                        <a:pt x="2199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16"/>
                <p:cNvSpPr/>
                <p:nvPr/>
              </p:nvSpPr>
              <p:spPr>
                <a:xfrm>
                  <a:off x="729025" y="467300"/>
                  <a:ext cx="173400" cy="17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6" h="6934" extrusionOk="0">
                      <a:moveTo>
                        <a:pt x="3797" y="0"/>
                      </a:moveTo>
                      <a:cubicBezTo>
                        <a:pt x="1700" y="0"/>
                        <a:pt x="0" y="1700"/>
                        <a:pt x="2" y="3798"/>
                      </a:cubicBezTo>
                      <a:lnTo>
                        <a:pt x="2" y="6933"/>
                      </a:lnTo>
                      <a:lnTo>
                        <a:pt x="6935" y="0"/>
                      </a:lnTo>
                      <a:lnTo>
                        <a:pt x="3800" y="0"/>
                      </a:lnTo>
                      <a:cubicBezTo>
                        <a:pt x="3799" y="0"/>
                        <a:pt x="3798" y="0"/>
                        <a:pt x="37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7" name="Google Shape;277;p16"/>
              <p:cNvSpPr/>
              <p:nvPr/>
            </p:nvSpPr>
            <p:spPr>
              <a:xfrm rot="10800000">
                <a:off x="3234298" y="4563720"/>
                <a:ext cx="1201422" cy="465031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833" extrusionOk="0">
                    <a:moveTo>
                      <a:pt x="5013" y="0"/>
                    </a:moveTo>
                    <a:cubicBezTo>
                      <a:pt x="2253" y="0"/>
                      <a:pt x="7" y="2245"/>
                      <a:pt x="7" y="5005"/>
                    </a:cubicBezTo>
                    <a:lnTo>
                      <a:pt x="7" y="7356"/>
                    </a:lnTo>
                    <a:cubicBezTo>
                      <a:pt x="1" y="7852"/>
                      <a:pt x="402" y="8258"/>
                      <a:pt x="898" y="8258"/>
                    </a:cubicBezTo>
                    <a:cubicBezTo>
                      <a:pt x="1394" y="8258"/>
                      <a:pt x="1794" y="7852"/>
                      <a:pt x="1788" y="7356"/>
                    </a:cubicBezTo>
                    <a:lnTo>
                      <a:pt x="1788" y="5005"/>
                    </a:lnTo>
                    <a:cubicBezTo>
                      <a:pt x="1788" y="3227"/>
                      <a:pt x="3234" y="1780"/>
                      <a:pt x="5013" y="1780"/>
                    </a:cubicBezTo>
                    <a:lnTo>
                      <a:pt x="5306" y="1780"/>
                    </a:lnTo>
                    <a:cubicBezTo>
                      <a:pt x="7085" y="1780"/>
                      <a:pt x="8532" y="3227"/>
                      <a:pt x="8532" y="5005"/>
                    </a:cubicBezTo>
                    <a:lnTo>
                      <a:pt x="8532" y="8826"/>
                    </a:lnTo>
                    <a:cubicBezTo>
                      <a:pt x="8532" y="11586"/>
                      <a:pt x="10777" y="13831"/>
                      <a:pt x="13536" y="13831"/>
                    </a:cubicBezTo>
                    <a:lnTo>
                      <a:pt x="13684" y="13831"/>
                    </a:lnTo>
                    <a:cubicBezTo>
                      <a:pt x="16443" y="13831"/>
                      <a:pt x="18689" y="11586"/>
                      <a:pt x="18689" y="8826"/>
                    </a:cubicBezTo>
                    <a:lnTo>
                      <a:pt x="18689" y="5005"/>
                    </a:lnTo>
                    <a:cubicBezTo>
                      <a:pt x="18689" y="3227"/>
                      <a:pt x="20135" y="1780"/>
                      <a:pt x="21914" y="1780"/>
                    </a:cubicBezTo>
                    <a:lnTo>
                      <a:pt x="22502" y="1780"/>
                    </a:lnTo>
                    <a:cubicBezTo>
                      <a:pt x="24280" y="1780"/>
                      <a:pt x="25728" y="3227"/>
                      <a:pt x="25728" y="5005"/>
                    </a:cubicBezTo>
                    <a:lnTo>
                      <a:pt x="25728" y="8826"/>
                    </a:lnTo>
                    <a:cubicBezTo>
                      <a:pt x="25728" y="11587"/>
                      <a:pt x="27973" y="13832"/>
                      <a:pt x="30732" y="13832"/>
                    </a:cubicBezTo>
                    <a:cubicBezTo>
                      <a:pt x="33492" y="13832"/>
                      <a:pt x="35737" y="11587"/>
                      <a:pt x="35737" y="8826"/>
                    </a:cubicBezTo>
                    <a:lnTo>
                      <a:pt x="35737" y="7356"/>
                    </a:lnTo>
                    <a:cubicBezTo>
                      <a:pt x="35737" y="6865"/>
                      <a:pt x="35339" y="6466"/>
                      <a:pt x="34847" y="6466"/>
                    </a:cubicBezTo>
                    <a:cubicBezTo>
                      <a:pt x="34356" y="6466"/>
                      <a:pt x="33958" y="6865"/>
                      <a:pt x="33958" y="7356"/>
                    </a:cubicBezTo>
                    <a:lnTo>
                      <a:pt x="33958" y="8826"/>
                    </a:lnTo>
                    <a:cubicBezTo>
                      <a:pt x="33958" y="10603"/>
                      <a:pt x="32511" y="12051"/>
                      <a:pt x="30732" y="12051"/>
                    </a:cubicBezTo>
                    <a:cubicBezTo>
                      <a:pt x="28955" y="12051"/>
                      <a:pt x="27507" y="10605"/>
                      <a:pt x="27507" y="8826"/>
                    </a:cubicBezTo>
                    <a:lnTo>
                      <a:pt x="27507" y="5005"/>
                    </a:lnTo>
                    <a:cubicBezTo>
                      <a:pt x="27507" y="2245"/>
                      <a:pt x="25262" y="0"/>
                      <a:pt x="22502" y="0"/>
                    </a:cubicBezTo>
                    <a:lnTo>
                      <a:pt x="21914" y="0"/>
                    </a:lnTo>
                    <a:cubicBezTo>
                      <a:pt x="19154" y="0"/>
                      <a:pt x="16909" y="2245"/>
                      <a:pt x="16909" y="5005"/>
                    </a:cubicBezTo>
                    <a:lnTo>
                      <a:pt x="16909" y="8826"/>
                    </a:lnTo>
                    <a:cubicBezTo>
                      <a:pt x="16909" y="10603"/>
                      <a:pt x="15462" y="12051"/>
                      <a:pt x="13684" y="12051"/>
                    </a:cubicBezTo>
                    <a:lnTo>
                      <a:pt x="13536" y="12051"/>
                    </a:lnTo>
                    <a:cubicBezTo>
                      <a:pt x="11759" y="12051"/>
                      <a:pt x="10311" y="10605"/>
                      <a:pt x="10311" y="8826"/>
                    </a:cubicBezTo>
                    <a:lnTo>
                      <a:pt x="10311" y="5005"/>
                    </a:lnTo>
                    <a:cubicBezTo>
                      <a:pt x="10311" y="2245"/>
                      <a:pt x="8066" y="0"/>
                      <a:pt x="5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6"/>
              <p:cNvSpPr/>
              <p:nvPr/>
            </p:nvSpPr>
            <p:spPr>
              <a:xfrm rot="10800000">
                <a:off x="279004" y="2273825"/>
                <a:ext cx="498188" cy="136422"/>
              </a:xfrm>
              <a:custGeom>
                <a:avLst/>
                <a:gdLst/>
                <a:ahLst/>
                <a:cxnLst/>
                <a:rect l="l" t="t" r="r" b="b"/>
                <a:pathLst>
                  <a:path w="16634" h="4555" extrusionOk="0">
                    <a:moveTo>
                      <a:pt x="2277" y="1"/>
                    </a:moveTo>
                    <a:cubicBezTo>
                      <a:pt x="1019" y="1"/>
                      <a:pt x="0" y="1020"/>
                      <a:pt x="0" y="2278"/>
                    </a:cubicBezTo>
                    <a:cubicBezTo>
                      <a:pt x="0" y="3536"/>
                      <a:pt x="1019" y="4555"/>
                      <a:pt x="2277" y="4555"/>
                    </a:cubicBezTo>
                    <a:lnTo>
                      <a:pt x="14356" y="4555"/>
                    </a:lnTo>
                    <a:cubicBezTo>
                      <a:pt x="15613" y="4555"/>
                      <a:pt x="16633" y="3536"/>
                      <a:pt x="16633" y="2278"/>
                    </a:cubicBezTo>
                    <a:cubicBezTo>
                      <a:pt x="16633" y="1020"/>
                      <a:pt x="15613" y="1"/>
                      <a:pt x="143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6"/>
              <p:cNvSpPr/>
              <p:nvPr/>
            </p:nvSpPr>
            <p:spPr>
              <a:xfrm rot="5400000">
                <a:off x="8580653" y="2327715"/>
                <a:ext cx="498196" cy="249098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7428" extrusionOk="0">
                    <a:moveTo>
                      <a:pt x="7428" y="0"/>
                    </a:moveTo>
                    <a:cubicBezTo>
                      <a:pt x="3325" y="0"/>
                      <a:pt x="0" y="3326"/>
                      <a:pt x="0" y="7428"/>
                    </a:cubicBezTo>
                    <a:lnTo>
                      <a:pt x="14856" y="7428"/>
                    </a:lnTo>
                    <a:cubicBezTo>
                      <a:pt x="14856" y="3326"/>
                      <a:pt x="11530" y="0"/>
                      <a:pt x="74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6"/>
              <p:cNvSpPr/>
              <p:nvPr/>
            </p:nvSpPr>
            <p:spPr>
              <a:xfrm rot="10800000">
                <a:off x="8707852" y="4477546"/>
                <a:ext cx="243804" cy="243751"/>
              </a:xfrm>
              <a:custGeom>
                <a:avLst/>
                <a:gdLst/>
                <a:ahLst/>
                <a:cxnLst/>
                <a:rect l="l" t="t" r="r" b="b"/>
                <a:pathLst>
                  <a:path w="6804" h="6803" extrusionOk="0">
                    <a:moveTo>
                      <a:pt x="3401" y="2054"/>
                    </a:moveTo>
                    <a:cubicBezTo>
                      <a:pt x="4145" y="2055"/>
                      <a:pt x="4748" y="2659"/>
                      <a:pt x="4749" y="3402"/>
                    </a:cubicBezTo>
                    <a:cubicBezTo>
                      <a:pt x="4748" y="3947"/>
                      <a:pt x="4420" y="4438"/>
                      <a:pt x="3917" y="4647"/>
                    </a:cubicBezTo>
                    <a:cubicBezTo>
                      <a:pt x="3750" y="4716"/>
                      <a:pt x="3575" y="4749"/>
                      <a:pt x="3401" y="4749"/>
                    </a:cubicBezTo>
                    <a:cubicBezTo>
                      <a:pt x="3051" y="4749"/>
                      <a:pt x="2706" y="4612"/>
                      <a:pt x="2448" y="4354"/>
                    </a:cubicBezTo>
                    <a:cubicBezTo>
                      <a:pt x="2063" y="3969"/>
                      <a:pt x="1948" y="3390"/>
                      <a:pt x="2157" y="2887"/>
                    </a:cubicBezTo>
                    <a:cubicBezTo>
                      <a:pt x="2365" y="2383"/>
                      <a:pt x="2856" y="2054"/>
                      <a:pt x="3401" y="2054"/>
                    </a:cubicBezTo>
                    <a:close/>
                    <a:moveTo>
                      <a:pt x="3401" y="0"/>
                    </a:moveTo>
                    <a:cubicBezTo>
                      <a:pt x="1527" y="0"/>
                      <a:pt x="1" y="1526"/>
                      <a:pt x="1" y="3402"/>
                    </a:cubicBezTo>
                    <a:cubicBezTo>
                      <a:pt x="1" y="5278"/>
                      <a:pt x="1527" y="6803"/>
                      <a:pt x="3401" y="6803"/>
                    </a:cubicBezTo>
                    <a:cubicBezTo>
                      <a:pt x="5277" y="6803"/>
                      <a:pt x="6803" y="5278"/>
                      <a:pt x="6803" y="3402"/>
                    </a:cubicBezTo>
                    <a:cubicBezTo>
                      <a:pt x="6803" y="1526"/>
                      <a:pt x="5277" y="0"/>
                      <a:pt x="3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6"/>
              <p:cNvSpPr/>
              <p:nvPr/>
            </p:nvSpPr>
            <p:spPr>
              <a:xfrm rot="9000315">
                <a:off x="5905006" y="4785622"/>
                <a:ext cx="333602" cy="284637"/>
              </a:xfrm>
              <a:custGeom>
                <a:avLst/>
                <a:gdLst/>
                <a:ahLst/>
                <a:cxnLst/>
                <a:rect l="l" t="t" r="r" b="b"/>
                <a:pathLst>
                  <a:path w="21822" h="18619" extrusionOk="0">
                    <a:moveTo>
                      <a:pt x="10911" y="0"/>
                    </a:moveTo>
                    <a:cubicBezTo>
                      <a:pt x="10347" y="0"/>
                      <a:pt x="9783" y="280"/>
                      <a:pt x="9460" y="838"/>
                    </a:cubicBezTo>
                    <a:lnTo>
                      <a:pt x="647" y="16104"/>
                    </a:lnTo>
                    <a:cubicBezTo>
                      <a:pt x="0" y="17221"/>
                      <a:pt x="807" y="18618"/>
                      <a:pt x="2097" y="18618"/>
                    </a:cubicBezTo>
                    <a:lnTo>
                      <a:pt x="19725" y="18618"/>
                    </a:lnTo>
                    <a:cubicBezTo>
                      <a:pt x="21015" y="18618"/>
                      <a:pt x="21822" y="17221"/>
                      <a:pt x="21176" y="16104"/>
                    </a:cubicBezTo>
                    <a:lnTo>
                      <a:pt x="12362" y="838"/>
                    </a:lnTo>
                    <a:cubicBezTo>
                      <a:pt x="12040" y="280"/>
                      <a:pt x="11475" y="0"/>
                      <a:pt x="109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6"/>
              <p:cNvSpPr/>
              <p:nvPr/>
            </p:nvSpPr>
            <p:spPr>
              <a:xfrm rot="-5400000">
                <a:off x="6293471" y="-233902"/>
                <a:ext cx="993871" cy="354180"/>
              </a:xfrm>
              <a:custGeom>
                <a:avLst/>
                <a:gdLst/>
                <a:ahLst/>
                <a:cxnLst/>
                <a:rect l="l" t="t" r="r" b="b"/>
                <a:pathLst>
                  <a:path w="31392" h="11187" extrusionOk="0">
                    <a:moveTo>
                      <a:pt x="25798" y="2457"/>
                    </a:moveTo>
                    <a:cubicBezTo>
                      <a:pt x="27530" y="2457"/>
                      <a:pt x="28935" y="3861"/>
                      <a:pt x="28935" y="5594"/>
                    </a:cubicBezTo>
                    <a:cubicBezTo>
                      <a:pt x="28935" y="7326"/>
                      <a:pt x="27530" y="8731"/>
                      <a:pt x="25798" y="8731"/>
                    </a:cubicBezTo>
                    <a:lnTo>
                      <a:pt x="5594" y="8731"/>
                    </a:lnTo>
                    <a:cubicBezTo>
                      <a:pt x="3861" y="8731"/>
                      <a:pt x="2456" y="7326"/>
                      <a:pt x="2456" y="5594"/>
                    </a:cubicBezTo>
                    <a:cubicBezTo>
                      <a:pt x="2456" y="3861"/>
                      <a:pt x="3861" y="2457"/>
                      <a:pt x="5594" y="2457"/>
                    </a:cubicBezTo>
                    <a:close/>
                    <a:moveTo>
                      <a:pt x="5594" y="1"/>
                    </a:moveTo>
                    <a:cubicBezTo>
                      <a:pt x="2510" y="1"/>
                      <a:pt x="0" y="2510"/>
                      <a:pt x="0" y="5594"/>
                    </a:cubicBezTo>
                    <a:cubicBezTo>
                      <a:pt x="0" y="8678"/>
                      <a:pt x="2510" y="11186"/>
                      <a:pt x="5594" y="11186"/>
                    </a:cubicBezTo>
                    <a:lnTo>
                      <a:pt x="25798" y="11186"/>
                    </a:lnTo>
                    <a:cubicBezTo>
                      <a:pt x="28882" y="11186"/>
                      <a:pt x="31392" y="8678"/>
                      <a:pt x="31392" y="5594"/>
                    </a:cubicBezTo>
                    <a:cubicBezTo>
                      <a:pt x="31392" y="2510"/>
                      <a:pt x="28882" y="1"/>
                      <a:pt x="2579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6"/>
              <p:cNvSpPr/>
              <p:nvPr/>
            </p:nvSpPr>
            <p:spPr>
              <a:xfrm rot="10800000">
                <a:off x="2159004" y="132569"/>
                <a:ext cx="199200" cy="1992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" name="Google Shape;284;p16"/>
            <p:cNvGrpSpPr/>
            <p:nvPr/>
          </p:nvGrpSpPr>
          <p:grpSpPr>
            <a:xfrm rot="10800000">
              <a:off x="-1701375" y="3513714"/>
              <a:ext cx="3515192" cy="3515145"/>
              <a:chOff x="2341799" y="300861"/>
              <a:chExt cx="1510222" cy="1510202"/>
            </a:xfrm>
          </p:grpSpPr>
          <p:sp>
            <p:nvSpPr>
              <p:cNvPr id="285" name="Google Shape;285;p16"/>
              <p:cNvSpPr/>
              <p:nvPr/>
            </p:nvSpPr>
            <p:spPr>
              <a:xfrm>
                <a:off x="2341799" y="300861"/>
                <a:ext cx="1510222" cy="1510202"/>
              </a:xfrm>
              <a:custGeom>
                <a:avLst/>
                <a:gdLst/>
                <a:ahLst/>
                <a:cxnLst/>
                <a:rect l="l" t="t" r="r" b="b"/>
                <a:pathLst>
                  <a:path w="75304" h="75303" extrusionOk="0">
                    <a:moveTo>
                      <a:pt x="37652" y="6610"/>
                    </a:moveTo>
                    <a:cubicBezTo>
                      <a:pt x="54767" y="6610"/>
                      <a:pt x="68693" y="20536"/>
                      <a:pt x="68693" y="37651"/>
                    </a:cubicBezTo>
                    <a:cubicBezTo>
                      <a:pt x="68693" y="54767"/>
                      <a:pt x="54767" y="68693"/>
                      <a:pt x="37652" y="68693"/>
                    </a:cubicBezTo>
                    <a:cubicBezTo>
                      <a:pt x="20535" y="68693"/>
                      <a:pt x="6610" y="54767"/>
                      <a:pt x="6610" y="37651"/>
                    </a:cubicBezTo>
                    <a:cubicBezTo>
                      <a:pt x="6610" y="20536"/>
                      <a:pt x="20535" y="6610"/>
                      <a:pt x="37652" y="6610"/>
                    </a:cubicBezTo>
                    <a:close/>
                    <a:moveTo>
                      <a:pt x="37652" y="0"/>
                    </a:moveTo>
                    <a:cubicBezTo>
                      <a:pt x="16890" y="0"/>
                      <a:pt x="0" y="16890"/>
                      <a:pt x="0" y="37651"/>
                    </a:cubicBezTo>
                    <a:cubicBezTo>
                      <a:pt x="0" y="58413"/>
                      <a:pt x="16890" y="75303"/>
                      <a:pt x="37652" y="75303"/>
                    </a:cubicBezTo>
                    <a:cubicBezTo>
                      <a:pt x="58412" y="75303"/>
                      <a:pt x="75303" y="58413"/>
                      <a:pt x="75303" y="37651"/>
                    </a:cubicBezTo>
                    <a:cubicBezTo>
                      <a:pt x="75303" y="16890"/>
                      <a:pt x="58412" y="0"/>
                      <a:pt x="37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6"/>
              <p:cNvSpPr/>
              <p:nvPr/>
            </p:nvSpPr>
            <p:spPr>
              <a:xfrm>
                <a:off x="2496443" y="455505"/>
                <a:ext cx="1200913" cy="1200893"/>
              </a:xfrm>
              <a:custGeom>
                <a:avLst/>
                <a:gdLst/>
                <a:ahLst/>
                <a:cxnLst/>
                <a:rect l="l" t="t" r="r" b="b"/>
                <a:pathLst>
                  <a:path w="59881" h="59880" extrusionOk="0">
                    <a:moveTo>
                      <a:pt x="29941" y="6610"/>
                    </a:moveTo>
                    <a:lnTo>
                      <a:pt x="29941" y="6611"/>
                    </a:lnTo>
                    <a:cubicBezTo>
                      <a:pt x="42805" y="6611"/>
                      <a:pt x="53270" y="17076"/>
                      <a:pt x="53270" y="29940"/>
                    </a:cubicBezTo>
                    <a:cubicBezTo>
                      <a:pt x="53270" y="42805"/>
                      <a:pt x="42805" y="53271"/>
                      <a:pt x="29941" y="53271"/>
                    </a:cubicBezTo>
                    <a:cubicBezTo>
                      <a:pt x="17077" y="53271"/>
                      <a:pt x="6610" y="42805"/>
                      <a:pt x="6610" y="29940"/>
                    </a:cubicBezTo>
                    <a:cubicBezTo>
                      <a:pt x="6610" y="17076"/>
                      <a:pt x="17077" y="6610"/>
                      <a:pt x="29941" y="6610"/>
                    </a:cubicBezTo>
                    <a:close/>
                    <a:moveTo>
                      <a:pt x="29941" y="1"/>
                    </a:moveTo>
                    <a:cubicBezTo>
                      <a:pt x="13431" y="1"/>
                      <a:pt x="0" y="13432"/>
                      <a:pt x="0" y="29940"/>
                    </a:cubicBezTo>
                    <a:cubicBezTo>
                      <a:pt x="0" y="46449"/>
                      <a:pt x="13431" y="59880"/>
                      <a:pt x="29941" y="59880"/>
                    </a:cubicBezTo>
                    <a:cubicBezTo>
                      <a:pt x="46449" y="59880"/>
                      <a:pt x="59880" y="46449"/>
                      <a:pt x="59880" y="29940"/>
                    </a:cubicBezTo>
                    <a:cubicBezTo>
                      <a:pt x="59880" y="13432"/>
                      <a:pt x="46449" y="1"/>
                      <a:pt x="29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6"/>
              <p:cNvSpPr/>
              <p:nvPr/>
            </p:nvSpPr>
            <p:spPr>
              <a:xfrm>
                <a:off x="2651087" y="610149"/>
                <a:ext cx="891605" cy="891625"/>
              </a:xfrm>
              <a:custGeom>
                <a:avLst/>
                <a:gdLst/>
                <a:ahLst/>
                <a:cxnLst/>
                <a:rect l="l" t="t" r="r" b="b"/>
                <a:pathLst>
                  <a:path w="44458" h="44459" extrusionOk="0">
                    <a:moveTo>
                      <a:pt x="22230" y="6611"/>
                    </a:moveTo>
                    <a:cubicBezTo>
                      <a:pt x="30841" y="6611"/>
                      <a:pt x="37849" y="13617"/>
                      <a:pt x="37849" y="22229"/>
                    </a:cubicBezTo>
                    <a:cubicBezTo>
                      <a:pt x="37849" y="30842"/>
                      <a:pt x="30841" y="37848"/>
                      <a:pt x="22230" y="37848"/>
                    </a:cubicBezTo>
                    <a:cubicBezTo>
                      <a:pt x="13617" y="37848"/>
                      <a:pt x="6611" y="30842"/>
                      <a:pt x="6611" y="22229"/>
                    </a:cubicBezTo>
                    <a:cubicBezTo>
                      <a:pt x="6611" y="13617"/>
                      <a:pt x="13617" y="6611"/>
                      <a:pt x="22230" y="6611"/>
                    </a:cubicBezTo>
                    <a:close/>
                    <a:moveTo>
                      <a:pt x="22230" y="1"/>
                    </a:moveTo>
                    <a:cubicBezTo>
                      <a:pt x="9973" y="1"/>
                      <a:pt x="1" y="9972"/>
                      <a:pt x="1" y="22229"/>
                    </a:cubicBezTo>
                    <a:cubicBezTo>
                      <a:pt x="1" y="34487"/>
                      <a:pt x="9973" y="44458"/>
                      <a:pt x="22230" y="44458"/>
                    </a:cubicBezTo>
                    <a:cubicBezTo>
                      <a:pt x="34486" y="44458"/>
                      <a:pt x="44457" y="34487"/>
                      <a:pt x="44457" y="22229"/>
                    </a:cubicBezTo>
                    <a:cubicBezTo>
                      <a:pt x="44457" y="9972"/>
                      <a:pt x="34486" y="1"/>
                      <a:pt x="22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8" name="Google Shape;288;p16"/>
            <p:cNvSpPr/>
            <p:nvPr/>
          </p:nvSpPr>
          <p:spPr>
            <a:xfrm rot="-5400000" flipH="1">
              <a:off x="-230575" y="-727625"/>
              <a:ext cx="1381105" cy="1917815"/>
            </a:xfrm>
            <a:custGeom>
              <a:avLst/>
              <a:gdLst/>
              <a:ahLst/>
              <a:cxnLst/>
              <a:rect l="l" t="t" r="r" b="b"/>
              <a:pathLst>
                <a:path w="60768" h="84383" extrusionOk="0">
                  <a:moveTo>
                    <a:pt x="59505" y="1265"/>
                  </a:moveTo>
                  <a:lnTo>
                    <a:pt x="59505" y="11801"/>
                  </a:lnTo>
                  <a:lnTo>
                    <a:pt x="48970" y="11801"/>
                  </a:lnTo>
                  <a:lnTo>
                    <a:pt x="48970" y="1265"/>
                  </a:lnTo>
                  <a:close/>
                  <a:moveTo>
                    <a:pt x="11799" y="1265"/>
                  </a:moveTo>
                  <a:lnTo>
                    <a:pt x="11799" y="11802"/>
                  </a:lnTo>
                  <a:lnTo>
                    <a:pt x="1264" y="11802"/>
                  </a:lnTo>
                  <a:lnTo>
                    <a:pt x="1264" y="1265"/>
                  </a:lnTo>
                  <a:close/>
                  <a:moveTo>
                    <a:pt x="23598" y="1265"/>
                  </a:moveTo>
                  <a:lnTo>
                    <a:pt x="23598" y="11802"/>
                  </a:lnTo>
                  <a:lnTo>
                    <a:pt x="13063" y="11802"/>
                  </a:lnTo>
                  <a:lnTo>
                    <a:pt x="13063" y="1265"/>
                  </a:lnTo>
                  <a:close/>
                  <a:moveTo>
                    <a:pt x="35908" y="1265"/>
                  </a:moveTo>
                  <a:lnTo>
                    <a:pt x="35908" y="11802"/>
                  </a:lnTo>
                  <a:lnTo>
                    <a:pt x="24861" y="11802"/>
                  </a:lnTo>
                  <a:lnTo>
                    <a:pt x="24861" y="1265"/>
                  </a:lnTo>
                  <a:close/>
                  <a:moveTo>
                    <a:pt x="47706" y="1265"/>
                  </a:moveTo>
                  <a:lnTo>
                    <a:pt x="47706" y="11802"/>
                  </a:lnTo>
                  <a:lnTo>
                    <a:pt x="37171" y="11802"/>
                  </a:lnTo>
                  <a:lnTo>
                    <a:pt x="37171" y="1265"/>
                  </a:lnTo>
                  <a:close/>
                  <a:moveTo>
                    <a:pt x="11799" y="13065"/>
                  </a:moveTo>
                  <a:lnTo>
                    <a:pt x="11799" y="23602"/>
                  </a:lnTo>
                  <a:lnTo>
                    <a:pt x="1264" y="23602"/>
                  </a:lnTo>
                  <a:lnTo>
                    <a:pt x="1264" y="13065"/>
                  </a:lnTo>
                  <a:close/>
                  <a:moveTo>
                    <a:pt x="23598" y="13065"/>
                  </a:moveTo>
                  <a:lnTo>
                    <a:pt x="23598" y="23602"/>
                  </a:lnTo>
                  <a:lnTo>
                    <a:pt x="13063" y="23602"/>
                  </a:lnTo>
                  <a:lnTo>
                    <a:pt x="13063" y="13065"/>
                  </a:lnTo>
                  <a:close/>
                  <a:moveTo>
                    <a:pt x="35908" y="13065"/>
                  </a:moveTo>
                  <a:lnTo>
                    <a:pt x="35908" y="23602"/>
                  </a:lnTo>
                  <a:lnTo>
                    <a:pt x="24861" y="23602"/>
                  </a:lnTo>
                  <a:lnTo>
                    <a:pt x="24861" y="13065"/>
                  </a:lnTo>
                  <a:close/>
                  <a:moveTo>
                    <a:pt x="47706" y="13065"/>
                  </a:moveTo>
                  <a:lnTo>
                    <a:pt x="47706" y="23602"/>
                  </a:lnTo>
                  <a:lnTo>
                    <a:pt x="37171" y="23602"/>
                  </a:lnTo>
                  <a:lnTo>
                    <a:pt x="37171" y="13065"/>
                  </a:lnTo>
                  <a:close/>
                  <a:moveTo>
                    <a:pt x="59505" y="13065"/>
                  </a:moveTo>
                  <a:lnTo>
                    <a:pt x="59505" y="23602"/>
                  </a:lnTo>
                  <a:lnTo>
                    <a:pt x="48970" y="23602"/>
                  </a:lnTo>
                  <a:lnTo>
                    <a:pt x="48970" y="13065"/>
                  </a:lnTo>
                  <a:close/>
                  <a:moveTo>
                    <a:pt x="11799" y="24866"/>
                  </a:moveTo>
                  <a:lnTo>
                    <a:pt x="11799" y="35403"/>
                  </a:lnTo>
                  <a:lnTo>
                    <a:pt x="1264" y="35403"/>
                  </a:lnTo>
                  <a:lnTo>
                    <a:pt x="1264" y="24866"/>
                  </a:lnTo>
                  <a:close/>
                  <a:moveTo>
                    <a:pt x="23598" y="24866"/>
                  </a:moveTo>
                  <a:lnTo>
                    <a:pt x="23598" y="35403"/>
                  </a:lnTo>
                  <a:lnTo>
                    <a:pt x="13063" y="35403"/>
                  </a:lnTo>
                  <a:lnTo>
                    <a:pt x="13063" y="24866"/>
                  </a:lnTo>
                  <a:close/>
                  <a:moveTo>
                    <a:pt x="35908" y="24866"/>
                  </a:moveTo>
                  <a:lnTo>
                    <a:pt x="35908" y="35403"/>
                  </a:lnTo>
                  <a:lnTo>
                    <a:pt x="24861" y="35403"/>
                  </a:lnTo>
                  <a:lnTo>
                    <a:pt x="24861" y="24866"/>
                  </a:lnTo>
                  <a:close/>
                  <a:moveTo>
                    <a:pt x="47706" y="24866"/>
                  </a:moveTo>
                  <a:lnTo>
                    <a:pt x="47706" y="35403"/>
                  </a:lnTo>
                  <a:lnTo>
                    <a:pt x="37171" y="35403"/>
                  </a:lnTo>
                  <a:lnTo>
                    <a:pt x="37171" y="24866"/>
                  </a:lnTo>
                  <a:close/>
                  <a:moveTo>
                    <a:pt x="59505" y="24866"/>
                  </a:moveTo>
                  <a:lnTo>
                    <a:pt x="59505" y="35403"/>
                  </a:lnTo>
                  <a:lnTo>
                    <a:pt x="48970" y="35403"/>
                  </a:lnTo>
                  <a:lnTo>
                    <a:pt x="48970" y="24866"/>
                  </a:lnTo>
                  <a:close/>
                  <a:moveTo>
                    <a:pt x="23598" y="36667"/>
                  </a:moveTo>
                  <a:lnTo>
                    <a:pt x="23598" y="47716"/>
                  </a:lnTo>
                  <a:lnTo>
                    <a:pt x="13063" y="47716"/>
                  </a:lnTo>
                  <a:lnTo>
                    <a:pt x="13063" y="36667"/>
                  </a:lnTo>
                  <a:close/>
                  <a:moveTo>
                    <a:pt x="35908" y="36667"/>
                  </a:moveTo>
                  <a:lnTo>
                    <a:pt x="35908" y="47716"/>
                  </a:lnTo>
                  <a:lnTo>
                    <a:pt x="24861" y="47716"/>
                  </a:lnTo>
                  <a:lnTo>
                    <a:pt x="24861" y="36667"/>
                  </a:lnTo>
                  <a:close/>
                  <a:moveTo>
                    <a:pt x="11799" y="36667"/>
                  </a:moveTo>
                  <a:lnTo>
                    <a:pt x="11799" y="47718"/>
                  </a:lnTo>
                  <a:lnTo>
                    <a:pt x="1264" y="47718"/>
                  </a:lnTo>
                  <a:lnTo>
                    <a:pt x="1264" y="36667"/>
                  </a:lnTo>
                  <a:close/>
                  <a:moveTo>
                    <a:pt x="47706" y="36667"/>
                  </a:moveTo>
                  <a:lnTo>
                    <a:pt x="47706" y="47718"/>
                  </a:lnTo>
                  <a:lnTo>
                    <a:pt x="37171" y="47718"/>
                  </a:lnTo>
                  <a:lnTo>
                    <a:pt x="37171" y="36667"/>
                  </a:lnTo>
                  <a:close/>
                  <a:moveTo>
                    <a:pt x="59505" y="36667"/>
                  </a:moveTo>
                  <a:lnTo>
                    <a:pt x="59505" y="47718"/>
                  </a:lnTo>
                  <a:lnTo>
                    <a:pt x="48970" y="47718"/>
                  </a:lnTo>
                  <a:lnTo>
                    <a:pt x="48970" y="36667"/>
                  </a:lnTo>
                  <a:close/>
                  <a:moveTo>
                    <a:pt x="11799" y="48980"/>
                  </a:moveTo>
                  <a:lnTo>
                    <a:pt x="11799" y="59518"/>
                  </a:lnTo>
                  <a:lnTo>
                    <a:pt x="1264" y="59518"/>
                  </a:lnTo>
                  <a:lnTo>
                    <a:pt x="1264" y="48980"/>
                  </a:lnTo>
                  <a:close/>
                  <a:moveTo>
                    <a:pt x="23598" y="48980"/>
                  </a:moveTo>
                  <a:lnTo>
                    <a:pt x="23598" y="59518"/>
                  </a:lnTo>
                  <a:lnTo>
                    <a:pt x="13063" y="59518"/>
                  </a:lnTo>
                  <a:lnTo>
                    <a:pt x="13063" y="48980"/>
                  </a:lnTo>
                  <a:close/>
                  <a:moveTo>
                    <a:pt x="35908" y="48980"/>
                  </a:moveTo>
                  <a:lnTo>
                    <a:pt x="35908" y="59518"/>
                  </a:lnTo>
                  <a:lnTo>
                    <a:pt x="24861" y="59518"/>
                  </a:lnTo>
                  <a:lnTo>
                    <a:pt x="24861" y="48980"/>
                  </a:lnTo>
                  <a:close/>
                  <a:moveTo>
                    <a:pt x="47706" y="48980"/>
                  </a:moveTo>
                  <a:lnTo>
                    <a:pt x="47706" y="59518"/>
                  </a:lnTo>
                  <a:lnTo>
                    <a:pt x="37171" y="59518"/>
                  </a:lnTo>
                  <a:lnTo>
                    <a:pt x="37171" y="48980"/>
                  </a:lnTo>
                  <a:close/>
                  <a:moveTo>
                    <a:pt x="59505" y="48980"/>
                  </a:moveTo>
                  <a:lnTo>
                    <a:pt x="59505" y="59518"/>
                  </a:lnTo>
                  <a:lnTo>
                    <a:pt x="48970" y="59518"/>
                  </a:lnTo>
                  <a:lnTo>
                    <a:pt x="48970" y="48980"/>
                  </a:lnTo>
                  <a:close/>
                  <a:moveTo>
                    <a:pt x="11799" y="60782"/>
                  </a:moveTo>
                  <a:lnTo>
                    <a:pt x="11799" y="71319"/>
                  </a:lnTo>
                  <a:lnTo>
                    <a:pt x="1264" y="71319"/>
                  </a:lnTo>
                  <a:lnTo>
                    <a:pt x="1264" y="60782"/>
                  </a:lnTo>
                  <a:close/>
                  <a:moveTo>
                    <a:pt x="23598" y="60782"/>
                  </a:moveTo>
                  <a:lnTo>
                    <a:pt x="23598" y="71319"/>
                  </a:lnTo>
                  <a:lnTo>
                    <a:pt x="13063" y="71319"/>
                  </a:lnTo>
                  <a:lnTo>
                    <a:pt x="13063" y="60782"/>
                  </a:lnTo>
                  <a:close/>
                  <a:moveTo>
                    <a:pt x="35908" y="60782"/>
                  </a:moveTo>
                  <a:lnTo>
                    <a:pt x="35908" y="71319"/>
                  </a:lnTo>
                  <a:lnTo>
                    <a:pt x="24861" y="71319"/>
                  </a:lnTo>
                  <a:lnTo>
                    <a:pt x="24861" y="60782"/>
                  </a:lnTo>
                  <a:close/>
                  <a:moveTo>
                    <a:pt x="47706" y="60782"/>
                  </a:moveTo>
                  <a:lnTo>
                    <a:pt x="47706" y="71319"/>
                  </a:lnTo>
                  <a:lnTo>
                    <a:pt x="37171" y="71319"/>
                  </a:lnTo>
                  <a:lnTo>
                    <a:pt x="37171" y="60782"/>
                  </a:lnTo>
                  <a:close/>
                  <a:moveTo>
                    <a:pt x="59505" y="60782"/>
                  </a:moveTo>
                  <a:lnTo>
                    <a:pt x="59505" y="71319"/>
                  </a:lnTo>
                  <a:lnTo>
                    <a:pt x="48970" y="71319"/>
                  </a:lnTo>
                  <a:lnTo>
                    <a:pt x="48970" y="60782"/>
                  </a:lnTo>
                  <a:close/>
                  <a:moveTo>
                    <a:pt x="11799" y="72583"/>
                  </a:moveTo>
                  <a:lnTo>
                    <a:pt x="11799" y="83120"/>
                  </a:lnTo>
                  <a:lnTo>
                    <a:pt x="1264" y="83120"/>
                  </a:lnTo>
                  <a:lnTo>
                    <a:pt x="1264" y="72583"/>
                  </a:lnTo>
                  <a:close/>
                  <a:moveTo>
                    <a:pt x="23598" y="72583"/>
                  </a:moveTo>
                  <a:lnTo>
                    <a:pt x="23598" y="83120"/>
                  </a:lnTo>
                  <a:lnTo>
                    <a:pt x="13063" y="83120"/>
                  </a:lnTo>
                  <a:lnTo>
                    <a:pt x="13063" y="72583"/>
                  </a:lnTo>
                  <a:close/>
                  <a:moveTo>
                    <a:pt x="35908" y="72583"/>
                  </a:moveTo>
                  <a:lnTo>
                    <a:pt x="35908" y="83120"/>
                  </a:lnTo>
                  <a:lnTo>
                    <a:pt x="24861" y="83120"/>
                  </a:lnTo>
                  <a:lnTo>
                    <a:pt x="24861" y="72583"/>
                  </a:lnTo>
                  <a:close/>
                  <a:moveTo>
                    <a:pt x="47706" y="72583"/>
                  </a:moveTo>
                  <a:lnTo>
                    <a:pt x="47706" y="83120"/>
                  </a:lnTo>
                  <a:lnTo>
                    <a:pt x="37171" y="83120"/>
                  </a:lnTo>
                  <a:lnTo>
                    <a:pt x="37171" y="72583"/>
                  </a:lnTo>
                  <a:close/>
                  <a:moveTo>
                    <a:pt x="59505" y="72583"/>
                  </a:moveTo>
                  <a:lnTo>
                    <a:pt x="59505" y="83120"/>
                  </a:lnTo>
                  <a:lnTo>
                    <a:pt x="48970" y="83120"/>
                  </a:lnTo>
                  <a:lnTo>
                    <a:pt x="48970" y="72583"/>
                  </a:lnTo>
                  <a:close/>
                  <a:moveTo>
                    <a:pt x="0" y="1"/>
                  </a:moveTo>
                  <a:lnTo>
                    <a:pt x="0" y="84383"/>
                  </a:lnTo>
                  <a:lnTo>
                    <a:pt x="60768" y="84383"/>
                  </a:lnTo>
                  <a:lnTo>
                    <a:pt x="60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16"/>
          <p:cNvSpPr txBox="1">
            <a:spLocks noGrp="1"/>
          </p:cNvSpPr>
          <p:nvPr>
            <p:ph type="title"/>
          </p:nvPr>
        </p:nvSpPr>
        <p:spPr>
          <a:xfrm>
            <a:off x="2778150" y="539500"/>
            <a:ext cx="3587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16"/>
          <p:cNvSpPr txBox="1">
            <a:spLocks noGrp="1"/>
          </p:cNvSpPr>
          <p:nvPr>
            <p:ph type="subTitle" idx="1"/>
          </p:nvPr>
        </p:nvSpPr>
        <p:spPr>
          <a:xfrm>
            <a:off x="1338450" y="1774350"/>
            <a:ext cx="2340000" cy="18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17"/>
          <p:cNvGrpSpPr/>
          <p:nvPr/>
        </p:nvGrpSpPr>
        <p:grpSpPr>
          <a:xfrm>
            <a:off x="-560892" y="56407"/>
            <a:ext cx="10988459" cy="7454177"/>
            <a:chOff x="-560892" y="56407"/>
            <a:chExt cx="10988459" cy="7454177"/>
          </a:xfrm>
        </p:grpSpPr>
        <p:grpSp>
          <p:nvGrpSpPr>
            <p:cNvPr id="293" name="Google Shape;293;p17"/>
            <p:cNvGrpSpPr/>
            <p:nvPr/>
          </p:nvGrpSpPr>
          <p:grpSpPr>
            <a:xfrm>
              <a:off x="-560892" y="56407"/>
              <a:ext cx="9666123" cy="5818483"/>
              <a:chOff x="-560892" y="56407"/>
              <a:chExt cx="9666123" cy="5818483"/>
            </a:xfrm>
          </p:grpSpPr>
          <p:grpSp>
            <p:nvGrpSpPr>
              <p:cNvPr id="294" name="Google Shape;294;p17"/>
              <p:cNvGrpSpPr/>
              <p:nvPr/>
            </p:nvGrpSpPr>
            <p:grpSpPr>
              <a:xfrm>
                <a:off x="-560892" y="56407"/>
                <a:ext cx="9666123" cy="5818483"/>
                <a:chOff x="-551717" y="10507"/>
                <a:chExt cx="9666123" cy="5818483"/>
              </a:xfrm>
            </p:grpSpPr>
            <p:sp>
              <p:nvSpPr>
                <p:cNvPr id="295" name="Google Shape;295;p17"/>
                <p:cNvSpPr/>
                <p:nvPr/>
              </p:nvSpPr>
              <p:spPr>
                <a:xfrm rot="10800000">
                  <a:off x="191773" y="10507"/>
                  <a:ext cx="1201422" cy="46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38" h="13833" extrusionOk="0">
                      <a:moveTo>
                        <a:pt x="5013" y="0"/>
                      </a:moveTo>
                      <a:cubicBezTo>
                        <a:pt x="2253" y="0"/>
                        <a:pt x="7" y="2245"/>
                        <a:pt x="7" y="5005"/>
                      </a:cubicBezTo>
                      <a:lnTo>
                        <a:pt x="7" y="7356"/>
                      </a:lnTo>
                      <a:cubicBezTo>
                        <a:pt x="1" y="7852"/>
                        <a:pt x="402" y="8258"/>
                        <a:pt x="898" y="8258"/>
                      </a:cubicBezTo>
                      <a:cubicBezTo>
                        <a:pt x="1394" y="8258"/>
                        <a:pt x="1794" y="7852"/>
                        <a:pt x="1788" y="7356"/>
                      </a:cubicBezTo>
                      <a:lnTo>
                        <a:pt x="1788" y="5005"/>
                      </a:lnTo>
                      <a:cubicBezTo>
                        <a:pt x="1788" y="3227"/>
                        <a:pt x="3234" y="1780"/>
                        <a:pt x="5013" y="1780"/>
                      </a:cubicBezTo>
                      <a:lnTo>
                        <a:pt x="5306" y="1780"/>
                      </a:lnTo>
                      <a:cubicBezTo>
                        <a:pt x="7085" y="1780"/>
                        <a:pt x="8532" y="3227"/>
                        <a:pt x="8532" y="5005"/>
                      </a:cubicBezTo>
                      <a:lnTo>
                        <a:pt x="8532" y="8826"/>
                      </a:lnTo>
                      <a:cubicBezTo>
                        <a:pt x="8532" y="11586"/>
                        <a:pt x="10777" y="13831"/>
                        <a:pt x="13536" y="13831"/>
                      </a:cubicBezTo>
                      <a:lnTo>
                        <a:pt x="13684" y="13831"/>
                      </a:lnTo>
                      <a:cubicBezTo>
                        <a:pt x="16443" y="13831"/>
                        <a:pt x="18689" y="11586"/>
                        <a:pt x="18689" y="8826"/>
                      </a:cubicBezTo>
                      <a:lnTo>
                        <a:pt x="18689" y="5005"/>
                      </a:lnTo>
                      <a:cubicBezTo>
                        <a:pt x="18689" y="3227"/>
                        <a:pt x="20135" y="1780"/>
                        <a:pt x="21914" y="1780"/>
                      </a:cubicBezTo>
                      <a:lnTo>
                        <a:pt x="22502" y="1780"/>
                      </a:lnTo>
                      <a:cubicBezTo>
                        <a:pt x="24280" y="1780"/>
                        <a:pt x="25728" y="3227"/>
                        <a:pt x="25728" y="5005"/>
                      </a:cubicBezTo>
                      <a:lnTo>
                        <a:pt x="25728" y="8826"/>
                      </a:lnTo>
                      <a:cubicBezTo>
                        <a:pt x="25728" y="11587"/>
                        <a:pt x="27973" y="13832"/>
                        <a:pt x="30732" y="13832"/>
                      </a:cubicBezTo>
                      <a:cubicBezTo>
                        <a:pt x="33492" y="13832"/>
                        <a:pt x="35737" y="11587"/>
                        <a:pt x="35737" y="8826"/>
                      </a:cubicBezTo>
                      <a:lnTo>
                        <a:pt x="35737" y="7356"/>
                      </a:lnTo>
                      <a:cubicBezTo>
                        <a:pt x="35737" y="6865"/>
                        <a:pt x="35339" y="6466"/>
                        <a:pt x="34847" y="6466"/>
                      </a:cubicBezTo>
                      <a:cubicBezTo>
                        <a:pt x="34356" y="6466"/>
                        <a:pt x="33958" y="6865"/>
                        <a:pt x="33958" y="7356"/>
                      </a:cubicBezTo>
                      <a:lnTo>
                        <a:pt x="33958" y="8826"/>
                      </a:lnTo>
                      <a:cubicBezTo>
                        <a:pt x="33958" y="10603"/>
                        <a:pt x="32511" y="12051"/>
                        <a:pt x="30732" y="12051"/>
                      </a:cubicBezTo>
                      <a:cubicBezTo>
                        <a:pt x="28955" y="12051"/>
                        <a:pt x="27507" y="10605"/>
                        <a:pt x="27507" y="8826"/>
                      </a:cubicBezTo>
                      <a:lnTo>
                        <a:pt x="27507" y="5005"/>
                      </a:lnTo>
                      <a:cubicBezTo>
                        <a:pt x="27507" y="2245"/>
                        <a:pt x="25262" y="0"/>
                        <a:pt x="22502" y="0"/>
                      </a:cubicBezTo>
                      <a:lnTo>
                        <a:pt x="21914" y="0"/>
                      </a:lnTo>
                      <a:cubicBezTo>
                        <a:pt x="19154" y="0"/>
                        <a:pt x="16909" y="2245"/>
                        <a:pt x="16909" y="5005"/>
                      </a:cubicBezTo>
                      <a:lnTo>
                        <a:pt x="16909" y="8826"/>
                      </a:lnTo>
                      <a:cubicBezTo>
                        <a:pt x="16909" y="10603"/>
                        <a:pt x="15462" y="12051"/>
                        <a:pt x="13684" y="12051"/>
                      </a:cubicBezTo>
                      <a:lnTo>
                        <a:pt x="13536" y="12051"/>
                      </a:lnTo>
                      <a:cubicBezTo>
                        <a:pt x="11759" y="12051"/>
                        <a:pt x="10311" y="10605"/>
                        <a:pt x="10311" y="8826"/>
                      </a:cubicBezTo>
                      <a:lnTo>
                        <a:pt x="10311" y="5005"/>
                      </a:lnTo>
                      <a:cubicBezTo>
                        <a:pt x="10311" y="2245"/>
                        <a:pt x="8066" y="0"/>
                        <a:pt x="53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17"/>
                <p:cNvSpPr/>
                <p:nvPr/>
              </p:nvSpPr>
              <p:spPr>
                <a:xfrm>
                  <a:off x="5803390" y="118477"/>
                  <a:ext cx="498196" cy="249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6" h="7428" extrusionOk="0">
                      <a:moveTo>
                        <a:pt x="7428" y="0"/>
                      </a:moveTo>
                      <a:cubicBezTo>
                        <a:pt x="3325" y="0"/>
                        <a:pt x="0" y="3326"/>
                        <a:pt x="0" y="7428"/>
                      </a:cubicBezTo>
                      <a:lnTo>
                        <a:pt x="14856" y="7428"/>
                      </a:lnTo>
                      <a:cubicBezTo>
                        <a:pt x="14856" y="3326"/>
                        <a:pt x="11530" y="0"/>
                        <a:pt x="742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17"/>
                <p:cNvSpPr/>
                <p:nvPr/>
              </p:nvSpPr>
              <p:spPr>
                <a:xfrm rot="10800000">
                  <a:off x="8870602" y="2704071"/>
                  <a:ext cx="243804" cy="243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4" h="6803" extrusionOk="0">
                      <a:moveTo>
                        <a:pt x="3401" y="2054"/>
                      </a:moveTo>
                      <a:cubicBezTo>
                        <a:pt x="4145" y="2055"/>
                        <a:pt x="4748" y="2659"/>
                        <a:pt x="4749" y="3402"/>
                      </a:cubicBezTo>
                      <a:cubicBezTo>
                        <a:pt x="4748" y="3947"/>
                        <a:pt x="4420" y="4438"/>
                        <a:pt x="3917" y="4647"/>
                      </a:cubicBezTo>
                      <a:cubicBezTo>
                        <a:pt x="3750" y="4716"/>
                        <a:pt x="3575" y="4749"/>
                        <a:pt x="3401" y="4749"/>
                      </a:cubicBezTo>
                      <a:cubicBezTo>
                        <a:pt x="3051" y="4749"/>
                        <a:pt x="2706" y="4612"/>
                        <a:pt x="2448" y="4354"/>
                      </a:cubicBezTo>
                      <a:cubicBezTo>
                        <a:pt x="2063" y="3969"/>
                        <a:pt x="1948" y="3390"/>
                        <a:pt x="2157" y="2887"/>
                      </a:cubicBezTo>
                      <a:cubicBezTo>
                        <a:pt x="2365" y="2383"/>
                        <a:pt x="2856" y="2054"/>
                        <a:pt x="3401" y="2054"/>
                      </a:cubicBezTo>
                      <a:close/>
                      <a:moveTo>
                        <a:pt x="3401" y="0"/>
                      </a:moveTo>
                      <a:cubicBezTo>
                        <a:pt x="1527" y="0"/>
                        <a:pt x="1" y="1526"/>
                        <a:pt x="1" y="3402"/>
                      </a:cubicBezTo>
                      <a:cubicBezTo>
                        <a:pt x="1" y="5278"/>
                        <a:pt x="1527" y="6803"/>
                        <a:pt x="3401" y="6803"/>
                      </a:cubicBezTo>
                      <a:cubicBezTo>
                        <a:pt x="5277" y="6803"/>
                        <a:pt x="6803" y="5278"/>
                        <a:pt x="6803" y="3402"/>
                      </a:cubicBezTo>
                      <a:cubicBezTo>
                        <a:pt x="6803" y="1526"/>
                        <a:pt x="5277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17"/>
                <p:cNvSpPr/>
                <p:nvPr/>
              </p:nvSpPr>
              <p:spPr>
                <a:xfrm rot="8635258">
                  <a:off x="8316401" y="351286"/>
                  <a:ext cx="333592" cy="284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22" h="18619" extrusionOk="0">
                      <a:moveTo>
                        <a:pt x="10911" y="0"/>
                      </a:moveTo>
                      <a:cubicBezTo>
                        <a:pt x="10347" y="0"/>
                        <a:pt x="9783" y="280"/>
                        <a:pt x="9460" y="838"/>
                      </a:cubicBezTo>
                      <a:lnTo>
                        <a:pt x="647" y="16104"/>
                      </a:lnTo>
                      <a:cubicBezTo>
                        <a:pt x="0" y="17221"/>
                        <a:pt x="807" y="18618"/>
                        <a:pt x="2097" y="18618"/>
                      </a:cubicBezTo>
                      <a:lnTo>
                        <a:pt x="19725" y="18618"/>
                      </a:lnTo>
                      <a:cubicBezTo>
                        <a:pt x="21015" y="18618"/>
                        <a:pt x="21822" y="17221"/>
                        <a:pt x="21176" y="16104"/>
                      </a:cubicBezTo>
                      <a:lnTo>
                        <a:pt x="12362" y="838"/>
                      </a:lnTo>
                      <a:cubicBezTo>
                        <a:pt x="12040" y="280"/>
                        <a:pt x="11475" y="0"/>
                        <a:pt x="109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17"/>
                <p:cNvSpPr/>
                <p:nvPr/>
              </p:nvSpPr>
              <p:spPr>
                <a:xfrm rot="-5400000">
                  <a:off x="3513325" y="4179530"/>
                  <a:ext cx="1381105" cy="1917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8" h="84383" extrusionOk="0">
                      <a:moveTo>
                        <a:pt x="59505" y="1265"/>
                      </a:moveTo>
                      <a:lnTo>
                        <a:pt x="59505" y="11801"/>
                      </a:lnTo>
                      <a:lnTo>
                        <a:pt x="48970" y="11801"/>
                      </a:lnTo>
                      <a:lnTo>
                        <a:pt x="48970" y="1265"/>
                      </a:lnTo>
                      <a:close/>
                      <a:moveTo>
                        <a:pt x="11799" y="1265"/>
                      </a:moveTo>
                      <a:lnTo>
                        <a:pt x="11799" y="11802"/>
                      </a:lnTo>
                      <a:lnTo>
                        <a:pt x="1264" y="11802"/>
                      </a:lnTo>
                      <a:lnTo>
                        <a:pt x="1264" y="1265"/>
                      </a:lnTo>
                      <a:close/>
                      <a:moveTo>
                        <a:pt x="23598" y="1265"/>
                      </a:moveTo>
                      <a:lnTo>
                        <a:pt x="23598" y="11802"/>
                      </a:lnTo>
                      <a:lnTo>
                        <a:pt x="13063" y="11802"/>
                      </a:lnTo>
                      <a:lnTo>
                        <a:pt x="13063" y="1265"/>
                      </a:lnTo>
                      <a:close/>
                      <a:moveTo>
                        <a:pt x="35908" y="1265"/>
                      </a:moveTo>
                      <a:lnTo>
                        <a:pt x="35908" y="11802"/>
                      </a:lnTo>
                      <a:lnTo>
                        <a:pt x="24861" y="11802"/>
                      </a:lnTo>
                      <a:lnTo>
                        <a:pt x="24861" y="1265"/>
                      </a:lnTo>
                      <a:close/>
                      <a:moveTo>
                        <a:pt x="47706" y="1265"/>
                      </a:moveTo>
                      <a:lnTo>
                        <a:pt x="47706" y="11802"/>
                      </a:lnTo>
                      <a:lnTo>
                        <a:pt x="37171" y="11802"/>
                      </a:lnTo>
                      <a:lnTo>
                        <a:pt x="37171" y="1265"/>
                      </a:lnTo>
                      <a:close/>
                      <a:moveTo>
                        <a:pt x="11799" y="13065"/>
                      </a:moveTo>
                      <a:lnTo>
                        <a:pt x="11799" y="23602"/>
                      </a:lnTo>
                      <a:lnTo>
                        <a:pt x="1264" y="23602"/>
                      </a:lnTo>
                      <a:lnTo>
                        <a:pt x="1264" y="13065"/>
                      </a:lnTo>
                      <a:close/>
                      <a:moveTo>
                        <a:pt x="23598" y="13065"/>
                      </a:moveTo>
                      <a:lnTo>
                        <a:pt x="23598" y="23602"/>
                      </a:lnTo>
                      <a:lnTo>
                        <a:pt x="13063" y="23602"/>
                      </a:lnTo>
                      <a:lnTo>
                        <a:pt x="13063" y="13065"/>
                      </a:lnTo>
                      <a:close/>
                      <a:moveTo>
                        <a:pt x="35908" y="13065"/>
                      </a:moveTo>
                      <a:lnTo>
                        <a:pt x="35908" y="23602"/>
                      </a:lnTo>
                      <a:lnTo>
                        <a:pt x="24861" y="23602"/>
                      </a:lnTo>
                      <a:lnTo>
                        <a:pt x="24861" y="13065"/>
                      </a:lnTo>
                      <a:close/>
                      <a:moveTo>
                        <a:pt x="47706" y="13065"/>
                      </a:moveTo>
                      <a:lnTo>
                        <a:pt x="47706" y="23602"/>
                      </a:lnTo>
                      <a:lnTo>
                        <a:pt x="37171" y="23602"/>
                      </a:lnTo>
                      <a:lnTo>
                        <a:pt x="37171" y="13065"/>
                      </a:lnTo>
                      <a:close/>
                      <a:moveTo>
                        <a:pt x="59505" y="13065"/>
                      </a:moveTo>
                      <a:lnTo>
                        <a:pt x="59505" y="23602"/>
                      </a:lnTo>
                      <a:lnTo>
                        <a:pt x="48970" y="23602"/>
                      </a:lnTo>
                      <a:lnTo>
                        <a:pt x="48970" y="13065"/>
                      </a:lnTo>
                      <a:close/>
                      <a:moveTo>
                        <a:pt x="11799" y="24866"/>
                      </a:moveTo>
                      <a:lnTo>
                        <a:pt x="11799" y="35403"/>
                      </a:lnTo>
                      <a:lnTo>
                        <a:pt x="1264" y="35403"/>
                      </a:lnTo>
                      <a:lnTo>
                        <a:pt x="1264" y="24866"/>
                      </a:lnTo>
                      <a:close/>
                      <a:moveTo>
                        <a:pt x="23598" y="24866"/>
                      </a:moveTo>
                      <a:lnTo>
                        <a:pt x="23598" y="35403"/>
                      </a:lnTo>
                      <a:lnTo>
                        <a:pt x="13063" y="35403"/>
                      </a:lnTo>
                      <a:lnTo>
                        <a:pt x="13063" y="24866"/>
                      </a:lnTo>
                      <a:close/>
                      <a:moveTo>
                        <a:pt x="35908" y="24866"/>
                      </a:moveTo>
                      <a:lnTo>
                        <a:pt x="35908" y="35403"/>
                      </a:lnTo>
                      <a:lnTo>
                        <a:pt x="24861" y="35403"/>
                      </a:lnTo>
                      <a:lnTo>
                        <a:pt x="24861" y="24866"/>
                      </a:lnTo>
                      <a:close/>
                      <a:moveTo>
                        <a:pt x="47706" y="24866"/>
                      </a:moveTo>
                      <a:lnTo>
                        <a:pt x="47706" y="35403"/>
                      </a:lnTo>
                      <a:lnTo>
                        <a:pt x="37171" y="35403"/>
                      </a:lnTo>
                      <a:lnTo>
                        <a:pt x="37171" y="24866"/>
                      </a:lnTo>
                      <a:close/>
                      <a:moveTo>
                        <a:pt x="59505" y="24866"/>
                      </a:moveTo>
                      <a:lnTo>
                        <a:pt x="59505" y="35403"/>
                      </a:lnTo>
                      <a:lnTo>
                        <a:pt x="48970" y="35403"/>
                      </a:lnTo>
                      <a:lnTo>
                        <a:pt x="48970" y="24866"/>
                      </a:lnTo>
                      <a:close/>
                      <a:moveTo>
                        <a:pt x="23598" y="36667"/>
                      </a:moveTo>
                      <a:lnTo>
                        <a:pt x="23598" y="47716"/>
                      </a:lnTo>
                      <a:lnTo>
                        <a:pt x="13063" y="47716"/>
                      </a:lnTo>
                      <a:lnTo>
                        <a:pt x="13063" y="36667"/>
                      </a:lnTo>
                      <a:close/>
                      <a:moveTo>
                        <a:pt x="35908" y="36667"/>
                      </a:moveTo>
                      <a:lnTo>
                        <a:pt x="35908" y="47716"/>
                      </a:lnTo>
                      <a:lnTo>
                        <a:pt x="24861" y="47716"/>
                      </a:lnTo>
                      <a:lnTo>
                        <a:pt x="24861" y="36667"/>
                      </a:lnTo>
                      <a:close/>
                      <a:moveTo>
                        <a:pt x="11799" y="36667"/>
                      </a:moveTo>
                      <a:lnTo>
                        <a:pt x="11799" y="47718"/>
                      </a:lnTo>
                      <a:lnTo>
                        <a:pt x="1264" y="47718"/>
                      </a:lnTo>
                      <a:lnTo>
                        <a:pt x="1264" y="36667"/>
                      </a:lnTo>
                      <a:close/>
                      <a:moveTo>
                        <a:pt x="47706" y="36667"/>
                      </a:moveTo>
                      <a:lnTo>
                        <a:pt x="47706" y="47718"/>
                      </a:lnTo>
                      <a:lnTo>
                        <a:pt x="37171" y="47718"/>
                      </a:lnTo>
                      <a:lnTo>
                        <a:pt x="37171" y="36667"/>
                      </a:lnTo>
                      <a:close/>
                      <a:moveTo>
                        <a:pt x="59505" y="36667"/>
                      </a:moveTo>
                      <a:lnTo>
                        <a:pt x="59505" y="47718"/>
                      </a:lnTo>
                      <a:lnTo>
                        <a:pt x="48970" y="47718"/>
                      </a:lnTo>
                      <a:lnTo>
                        <a:pt x="48970" y="36667"/>
                      </a:lnTo>
                      <a:close/>
                      <a:moveTo>
                        <a:pt x="11799" y="48980"/>
                      </a:moveTo>
                      <a:lnTo>
                        <a:pt x="11799" y="59518"/>
                      </a:lnTo>
                      <a:lnTo>
                        <a:pt x="1264" y="59518"/>
                      </a:lnTo>
                      <a:lnTo>
                        <a:pt x="1264" y="48980"/>
                      </a:lnTo>
                      <a:close/>
                      <a:moveTo>
                        <a:pt x="23598" y="48980"/>
                      </a:moveTo>
                      <a:lnTo>
                        <a:pt x="23598" y="59518"/>
                      </a:lnTo>
                      <a:lnTo>
                        <a:pt x="13063" y="59518"/>
                      </a:lnTo>
                      <a:lnTo>
                        <a:pt x="13063" y="48980"/>
                      </a:lnTo>
                      <a:close/>
                      <a:moveTo>
                        <a:pt x="35908" y="48980"/>
                      </a:moveTo>
                      <a:lnTo>
                        <a:pt x="35908" y="59518"/>
                      </a:lnTo>
                      <a:lnTo>
                        <a:pt x="24861" y="59518"/>
                      </a:lnTo>
                      <a:lnTo>
                        <a:pt x="24861" y="48980"/>
                      </a:lnTo>
                      <a:close/>
                      <a:moveTo>
                        <a:pt x="47706" y="48980"/>
                      </a:moveTo>
                      <a:lnTo>
                        <a:pt x="47706" y="59518"/>
                      </a:lnTo>
                      <a:lnTo>
                        <a:pt x="37171" y="59518"/>
                      </a:lnTo>
                      <a:lnTo>
                        <a:pt x="37171" y="48980"/>
                      </a:lnTo>
                      <a:close/>
                      <a:moveTo>
                        <a:pt x="59505" y="48980"/>
                      </a:moveTo>
                      <a:lnTo>
                        <a:pt x="59505" y="59518"/>
                      </a:lnTo>
                      <a:lnTo>
                        <a:pt x="48970" y="59518"/>
                      </a:lnTo>
                      <a:lnTo>
                        <a:pt x="48970" y="48980"/>
                      </a:lnTo>
                      <a:close/>
                      <a:moveTo>
                        <a:pt x="11799" y="60782"/>
                      </a:moveTo>
                      <a:lnTo>
                        <a:pt x="11799" y="71319"/>
                      </a:lnTo>
                      <a:lnTo>
                        <a:pt x="1264" y="71319"/>
                      </a:lnTo>
                      <a:lnTo>
                        <a:pt x="1264" y="60782"/>
                      </a:lnTo>
                      <a:close/>
                      <a:moveTo>
                        <a:pt x="23598" y="60782"/>
                      </a:moveTo>
                      <a:lnTo>
                        <a:pt x="23598" y="71319"/>
                      </a:lnTo>
                      <a:lnTo>
                        <a:pt x="13063" y="71319"/>
                      </a:lnTo>
                      <a:lnTo>
                        <a:pt x="13063" y="60782"/>
                      </a:lnTo>
                      <a:close/>
                      <a:moveTo>
                        <a:pt x="35908" y="60782"/>
                      </a:moveTo>
                      <a:lnTo>
                        <a:pt x="35908" y="71319"/>
                      </a:lnTo>
                      <a:lnTo>
                        <a:pt x="24861" y="71319"/>
                      </a:lnTo>
                      <a:lnTo>
                        <a:pt x="24861" y="60782"/>
                      </a:lnTo>
                      <a:close/>
                      <a:moveTo>
                        <a:pt x="47706" y="60782"/>
                      </a:moveTo>
                      <a:lnTo>
                        <a:pt x="47706" y="71319"/>
                      </a:lnTo>
                      <a:lnTo>
                        <a:pt x="37171" y="71319"/>
                      </a:lnTo>
                      <a:lnTo>
                        <a:pt x="37171" y="60782"/>
                      </a:lnTo>
                      <a:close/>
                      <a:moveTo>
                        <a:pt x="59505" y="60782"/>
                      </a:moveTo>
                      <a:lnTo>
                        <a:pt x="59505" y="71319"/>
                      </a:lnTo>
                      <a:lnTo>
                        <a:pt x="48970" y="71319"/>
                      </a:lnTo>
                      <a:lnTo>
                        <a:pt x="48970" y="60782"/>
                      </a:lnTo>
                      <a:close/>
                      <a:moveTo>
                        <a:pt x="11799" y="72583"/>
                      </a:moveTo>
                      <a:lnTo>
                        <a:pt x="11799" y="83120"/>
                      </a:lnTo>
                      <a:lnTo>
                        <a:pt x="1264" y="83120"/>
                      </a:lnTo>
                      <a:lnTo>
                        <a:pt x="1264" y="72583"/>
                      </a:lnTo>
                      <a:close/>
                      <a:moveTo>
                        <a:pt x="23598" y="72583"/>
                      </a:moveTo>
                      <a:lnTo>
                        <a:pt x="23598" y="83120"/>
                      </a:lnTo>
                      <a:lnTo>
                        <a:pt x="13063" y="83120"/>
                      </a:lnTo>
                      <a:lnTo>
                        <a:pt x="13063" y="72583"/>
                      </a:lnTo>
                      <a:close/>
                      <a:moveTo>
                        <a:pt x="35908" y="72583"/>
                      </a:moveTo>
                      <a:lnTo>
                        <a:pt x="35908" y="83120"/>
                      </a:lnTo>
                      <a:lnTo>
                        <a:pt x="24861" y="83120"/>
                      </a:lnTo>
                      <a:lnTo>
                        <a:pt x="24861" y="72583"/>
                      </a:lnTo>
                      <a:close/>
                      <a:moveTo>
                        <a:pt x="47706" y="72583"/>
                      </a:moveTo>
                      <a:lnTo>
                        <a:pt x="47706" y="83120"/>
                      </a:lnTo>
                      <a:lnTo>
                        <a:pt x="37171" y="83120"/>
                      </a:lnTo>
                      <a:lnTo>
                        <a:pt x="37171" y="72583"/>
                      </a:lnTo>
                      <a:close/>
                      <a:moveTo>
                        <a:pt x="59505" y="72583"/>
                      </a:moveTo>
                      <a:lnTo>
                        <a:pt x="59505" y="83120"/>
                      </a:lnTo>
                      <a:lnTo>
                        <a:pt x="48970" y="83120"/>
                      </a:lnTo>
                      <a:lnTo>
                        <a:pt x="48970" y="72583"/>
                      </a:lnTo>
                      <a:close/>
                      <a:moveTo>
                        <a:pt x="0" y="1"/>
                      </a:moveTo>
                      <a:lnTo>
                        <a:pt x="0" y="84383"/>
                      </a:lnTo>
                      <a:lnTo>
                        <a:pt x="60768" y="84383"/>
                      </a:lnTo>
                      <a:lnTo>
                        <a:pt x="6076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17"/>
                <p:cNvSpPr/>
                <p:nvPr/>
              </p:nvSpPr>
              <p:spPr>
                <a:xfrm>
                  <a:off x="-551717" y="1182973"/>
                  <a:ext cx="993871" cy="354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92" h="11187" extrusionOk="0">
                      <a:moveTo>
                        <a:pt x="25798" y="2457"/>
                      </a:moveTo>
                      <a:cubicBezTo>
                        <a:pt x="27530" y="2457"/>
                        <a:pt x="28935" y="3861"/>
                        <a:pt x="28935" y="5594"/>
                      </a:cubicBezTo>
                      <a:cubicBezTo>
                        <a:pt x="28935" y="7326"/>
                        <a:pt x="27530" y="8731"/>
                        <a:pt x="25798" y="8731"/>
                      </a:cubicBezTo>
                      <a:lnTo>
                        <a:pt x="5594" y="8731"/>
                      </a:lnTo>
                      <a:cubicBezTo>
                        <a:pt x="3861" y="8731"/>
                        <a:pt x="2456" y="7326"/>
                        <a:pt x="2456" y="5594"/>
                      </a:cubicBezTo>
                      <a:cubicBezTo>
                        <a:pt x="2456" y="3861"/>
                        <a:pt x="3861" y="2457"/>
                        <a:pt x="5594" y="2457"/>
                      </a:cubicBezTo>
                      <a:close/>
                      <a:moveTo>
                        <a:pt x="5594" y="1"/>
                      </a:moveTo>
                      <a:cubicBezTo>
                        <a:pt x="2510" y="1"/>
                        <a:pt x="0" y="2510"/>
                        <a:pt x="0" y="5594"/>
                      </a:cubicBezTo>
                      <a:cubicBezTo>
                        <a:pt x="0" y="8678"/>
                        <a:pt x="2510" y="11186"/>
                        <a:pt x="5594" y="11186"/>
                      </a:cubicBezTo>
                      <a:lnTo>
                        <a:pt x="25798" y="11186"/>
                      </a:lnTo>
                      <a:cubicBezTo>
                        <a:pt x="28882" y="11186"/>
                        <a:pt x="31392" y="8678"/>
                        <a:pt x="31392" y="5594"/>
                      </a:cubicBezTo>
                      <a:cubicBezTo>
                        <a:pt x="31392" y="2510"/>
                        <a:pt x="28882" y="1"/>
                        <a:pt x="2579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17"/>
                <p:cNvSpPr/>
                <p:nvPr/>
              </p:nvSpPr>
              <p:spPr>
                <a:xfrm rot="10800000">
                  <a:off x="1640179" y="4645357"/>
                  <a:ext cx="199200" cy="1992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2" name="Google Shape;302;p17"/>
              <p:cNvGrpSpPr/>
              <p:nvPr/>
            </p:nvGrpSpPr>
            <p:grpSpPr>
              <a:xfrm>
                <a:off x="-468833" y="3892657"/>
                <a:ext cx="1070600" cy="1370400"/>
                <a:chOff x="51442" y="2769157"/>
                <a:chExt cx="1070600" cy="1370400"/>
              </a:xfrm>
            </p:grpSpPr>
            <p:sp>
              <p:nvSpPr>
                <p:cNvPr id="303" name="Google Shape;303;p17"/>
                <p:cNvSpPr/>
                <p:nvPr/>
              </p:nvSpPr>
              <p:spPr>
                <a:xfrm rot="10800000">
                  <a:off x="51442" y="2769157"/>
                  <a:ext cx="178800" cy="17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2" h="7152" extrusionOk="0">
                      <a:moveTo>
                        <a:pt x="7151" y="1"/>
                      </a:moveTo>
                      <a:lnTo>
                        <a:pt x="1" y="7151"/>
                      </a:lnTo>
                      <a:lnTo>
                        <a:pt x="3354" y="7151"/>
                      </a:lnTo>
                      <a:cubicBezTo>
                        <a:pt x="5450" y="7151"/>
                        <a:pt x="7151" y="5450"/>
                        <a:pt x="7151" y="3353"/>
                      </a:cubicBezTo>
                      <a:lnTo>
                        <a:pt x="71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17"/>
                <p:cNvSpPr/>
                <p:nvPr/>
              </p:nvSpPr>
              <p:spPr>
                <a:xfrm rot="10800000">
                  <a:off x="51442" y="2769157"/>
                  <a:ext cx="555200" cy="5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8" h="22209" extrusionOk="0">
                      <a:moveTo>
                        <a:pt x="22207" y="1"/>
                      </a:moveTo>
                      <a:lnTo>
                        <a:pt x="0" y="22208"/>
                      </a:lnTo>
                      <a:lnTo>
                        <a:pt x="7371" y="22208"/>
                      </a:lnTo>
                      <a:lnTo>
                        <a:pt x="22207" y="7369"/>
                      </a:lnTo>
                      <a:lnTo>
                        <a:pt x="22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17"/>
                <p:cNvSpPr/>
                <p:nvPr/>
              </p:nvSpPr>
              <p:spPr>
                <a:xfrm rot="10800000">
                  <a:off x="51442" y="2769157"/>
                  <a:ext cx="946175" cy="9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7" h="37847" extrusionOk="0">
                      <a:moveTo>
                        <a:pt x="37846" y="0"/>
                      </a:moveTo>
                      <a:lnTo>
                        <a:pt x="0" y="37846"/>
                      </a:lnTo>
                      <a:lnTo>
                        <a:pt x="7372" y="37846"/>
                      </a:lnTo>
                      <a:lnTo>
                        <a:pt x="37846" y="7373"/>
                      </a:lnTo>
                      <a:lnTo>
                        <a:pt x="3784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17"/>
                <p:cNvSpPr/>
                <p:nvPr/>
              </p:nvSpPr>
              <p:spPr>
                <a:xfrm rot="10800000">
                  <a:off x="51442" y="2836882"/>
                  <a:ext cx="1070550" cy="125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22" h="50193" extrusionOk="0">
                      <a:moveTo>
                        <a:pt x="42821" y="0"/>
                      </a:moveTo>
                      <a:lnTo>
                        <a:pt x="0" y="42825"/>
                      </a:lnTo>
                      <a:lnTo>
                        <a:pt x="0" y="50193"/>
                      </a:lnTo>
                      <a:lnTo>
                        <a:pt x="42821" y="7371"/>
                      </a:lnTo>
                      <a:lnTo>
                        <a:pt x="428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17"/>
                <p:cNvSpPr/>
                <p:nvPr/>
              </p:nvSpPr>
              <p:spPr>
                <a:xfrm rot="10800000">
                  <a:off x="195742" y="3213282"/>
                  <a:ext cx="926250" cy="9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50" h="37051" extrusionOk="0">
                      <a:moveTo>
                        <a:pt x="29677" y="0"/>
                      </a:moveTo>
                      <a:lnTo>
                        <a:pt x="0" y="29679"/>
                      </a:lnTo>
                      <a:lnTo>
                        <a:pt x="0" y="37050"/>
                      </a:lnTo>
                      <a:lnTo>
                        <a:pt x="3705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17"/>
                <p:cNvSpPr/>
                <p:nvPr/>
              </p:nvSpPr>
              <p:spPr>
                <a:xfrm rot="10800000">
                  <a:off x="572242" y="3589657"/>
                  <a:ext cx="549750" cy="5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90" h="21996" extrusionOk="0">
                      <a:moveTo>
                        <a:pt x="14618" y="0"/>
                      </a:moveTo>
                      <a:lnTo>
                        <a:pt x="0" y="14624"/>
                      </a:lnTo>
                      <a:lnTo>
                        <a:pt x="0" y="21995"/>
                      </a:lnTo>
                      <a:lnTo>
                        <a:pt x="2199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17"/>
                <p:cNvSpPr/>
                <p:nvPr/>
              </p:nvSpPr>
              <p:spPr>
                <a:xfrm rot="10800000">
                  <a:off x="948642" y="3966157"/>
                  <a:ext cx="173400" cy="17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6" h="6934" extrusionOk="0">
                      <a:moveTo>
                        <a:pt x="3797" y="0"/>
                      </a:moveTo>
                      <a:cubicBezTo>
                        <a:pt x="1700" y="0"/>
                        <a:pt x="0" y="1700"/>
                        <a:pt x="2" y="3798"/>
                      </a:cubicBezTo>
                      <a:lnTo>
                        <a:pt x="2" y="6933"/>
                      </a:lnTo>
                      <a:lnTo>
                        <a:pt x="6935" y="0"/>
                      </a:lnTo>
                      <a:lnTo>
                        <a:pt x="3800" y="0"/>
                      </a:lnTo>
                      <a:cubicBezTo>
                        <a:pt x="3799" y="0"/>
                        <a:pt x="3798" y="0"/>
                        <a:pt x="37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0" name="Google Shape;310;p17"/>
            <p:cNvGrpSpPr/>
            <p:nvPr/>
          </p:nvGrpSpPr>
          <p:grpSpPr>
            <a:xfrm rot="10800000">
              <a:off x="6912375" y="3995439"/>
              <a:ext cx="3515192" cy="3515145"/>
              <a:chOff x="1401904" y="487201"/>
              <a:chExt cx="1510222" cy="1510202"/>
            </a:xfrm>
          </p:grpSpPr>
          <p:sp>
            <p:nvSpPr>
              <p:cNvPr id="311" name="Google Shape;311;p17"/>
              <p:cNvSpPr/>
              <p:nvPr/>
            </p:nvSpPr>
            <p:spPr>
              <a:xfrm>
                <a:off x="1401904" y="487201"/>
                <a:ext cx="1510222" cy="1510202"/>
              </a:xfrm>
              <a:custGeom>
                <a:avLst/>
                <a:gdLst/>
                <a:ahLst/>
                <a:cxnLst/>
                <a:rect l="l" t="t" r="r" b="b"/>
                <a:pathLst>
                  <a:path w="75304" h="75303" extrusionOk="0">
                    <a:moveTo>
                      <a:pt x="37652" y="6610"/>
                    </a:moveTo>
                    <a:cubicBezTo>
                      <a:pt x="54767" y="6610"/>
                      <a:pt x="68693" y="20536"/>
                      <a:pt x="68693" y="37651"/>
                    </a:cubicBezTo>
                    <a:cubicBezTo>
                      <a:pt x="68693" y="54767"/>
                      <a:pt x="54767" y="68693"/>
                      <a:pt x="37652" y="68693"/>
                    </a:cubicBezTo>
                    <a:cubicBezTo>
                      <a:pt x="20535" y="68693"/>
                      <a:pt x="6610" y="54767"/>
                      <a:pt x="6610" y="37651"/>
                    </a:cubicBezTo>
                    <a:cubicBezTo>
                      <a:pt x="6610" y="20536"/>
                      <a:pt x="20535" y="6610"/>
                      <a:pt x="37652" y="6610"/>
                    </a:cubicBezTo>
                    <a:close/>
                    <a:moveTo>
                      <a:pt x="37652" y="0"/>
                    </a:moveTo>
                    <a:cubicBezTo>
                      <a:pt x="16890" y="0"/>
                      <a:pt x="0" y="16890"/>
                      <a:pt x="0" y="37651"/>
                    </a:cubicBezTo>
                    <a:cubicBezTo>
                      <a:pt x="0" y="58413"/>
                      <a:pt x="16890" y="75303"/>
                      <a:pt x="37652" y="75303"/>
                    </a:cubicBezTo>
                    <a:cubicBezTo>
                      <a:pt x="58412" y="75303"/>
                      <a:pt x="75303" y="58413"/>
                      <a:pt x="75303" y="37651"/>
                    </a:cubicBezTo>
                    <a:cubicBezTo>
                      <a:pt x="75303" y="16890"/>
                      <a:pt x="58412" y="0"/>
                      <a:pt x="37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7"/>
              <p:cNvSpPr/>
              <p:nvPr/>
            </p:nvSpPr>
            <p:spPr>
              <a:xfrm>
                <a:off x="1556548" y="641845"/>
                <a:ext cx="1200913" cy="1200893"/>
              </a:xfrm>
              <a:custGeom>
                <a:avLst/>
                <a:gdLst/>
                <a:ahLst/>
                <a:cxnLst/>
                <a:rect l="l" t="t" r="r" b="b"/>
                <a:pathLst>
                  <a:path w="59881" h="59880" extrusionOk="0">
                    <a:moveTo>
                      <a:pt x="29941" y="6610"/>
                    </a:moveTo>
                    <a:lnTo>
                      <a:pt x="29941" y="6611"/>
                    </a:lnTo>
                    <a:cubicBezTo>
                      <a:pt x="42805" y="6611"/>
                      <a:pt x="53270" y="17076"/>
                      <a:pt x="53270" y="29940"/>
                    </a:cubicBezTo>
                    <a:cubicBezTo>
                      <a:pt x="53270" y="42805"/>
                      <a:pt x="42805" y="53271"/>
                      <a:pt x="29941" y="53271"/>
                    </a:cubicBezTo>
                    <a:cubicBezTo>
                      <a:pt x="17077" y="53271"/>
                      <a:pt x="6610" y="42805"/>
                      <a:pt x="6610" y="29940"/>
                    </a:cubicBezTo>
                    <a:cubicBezTo>
                      <a:pt x="6610" y="17076"/>
                      <a:pt x="17077" y="6610"/>
                      <a:pt x="29941" y="6610"/>
                    </a:cubicBezTo>
                    <a:close/>
                    <a:moveTo>
                      <a:pt x="29941" y="1"/>
                    </a:moveTo>
                    <a:cubicBezTo>
                      <a:pt x="13431" y="1"/>
                      <a:pt x="0" y="13432"/>
                      <a:pt x="0" y="29940"/>
                    </a:cubicBezTo>
                    <a:cubicBezTo>
                      <a:pt x="0" y="46449"/>
                      <a:pt x="13431" y="59880"/>
                      <a:pt x="29941" y="59880"/>
                    </a:cubicBezTo>
                    <a:cubicBezTo>
                      <a:pt x="46449" y="59880"/>
                      <a:pt x="59880" y="46449"/>
                      <a:pt x="59880" y="29940"/>
                    </a:cubicBezTo>
                    <a:cubicBezTo>
                      <a:pt x="59880" y="13432"/>
                      <a:pt x="46449" y="1"/>
                      <a:pt x="29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7"/>
              <p:cNvSpPr/>
              <p:nvPr/>
            </p:nvSpPr>
            <p:spPr>
              <a:xfrm>
                <a:off x="1711192" y="796489"/>
                <a:ext cx="891605" cy="891625"/>
              </a:xfrm>
              <a:custGeom>
                <a:avLst/>
                <a:gdLst/>
                <a:ahLst/>
                <a:cxnLst/>
                <a:rect l="l" t="t" r="r" b="b"/>
                <a:pathLst>
                  <a:path w="44458" h="44459" extrusionOk="0">
                    <a:moveTo>
                      <a:pt x="22230" y="6611"/>
                    </a:moveTo>
                    <a:cubicBezTo>
                      <a:pt x="30841" y="6611"/>
                      <a:pt x="37849" y="13617"/>
                      <a:pt x="37849" y="22229"/>
                    </a:cubicBezTo>
                    <a:cubicBezTo>
                      <a:pt x="37849" y="30842"/>
                      <a:pt x="30841" y="37848"/>
                      <a:pt x="22230" y="37848"/>
                    </a:cubicBezTo>
                    <a:cubicBezTo>
                      <a:pt x="13617" y="37848"/>
                      <a:pt x="6611" y="30842"/>
                      <a:pt x="6611" y="22229"/>
                    </a:cubicBezTo>
                    <a:cubicBezTo>
                      <a:pt x="6611" y="13617"/>
                      <a:pt x="13617" y="6611"/>
                      <a:pt x="22230" y="6611"/>
                    </a:cubicBezTo>
                    <a:close/>
                    <a:moveTo>
                      <a:pt x="22230" y="1"/>
                    </a:moveTo>
                    <a:cubicBezTo>
                      <a:pt x="9973" y="1"/>
                      <a:pt x="1" y="9972"/>
                      <a:pt x="1" y="22229"/>
                    </a:cubicBezTo>
                    <a:cubicBezTo>
                      <a:pt x="1" y="34487"/>
                      <a:pt x="9973" y="44458"/>
                      <a:pt x="22230" y="44458"/>
                    </a:cubicBezTo>
                    <a:cubicBezTo>
                      <a:pt x="34486" y="44458"/>
                      <a:pt x="44457" y="34487"/>
                      <a:pt x="44457" y="22229"/>
                    </a:cubicBezTo>
                    <a:cubicBezTo>
                      <a:pt x="44457" y="9972"/>
                      <a:pt x="34486" y="1"/>
                      <a:pt x="22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4" name="Google Shape;314;p17"/>
          <p:cNvSpPr txBox="1">
            <a:spLocks noGrp="1"/>
          </p:cNvSpPr>
          <p:nvPr>
            <p:ph type="title"/>
          </p:nvPr>
        </p:nvSpPr>
        <p:spPr>
          <a:xfrm>
            <a:off x="3070050" y="539500"/>
            <a:ext cx="30039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7"/>
          <p:cNvSpPr txBox="1">
            <a:spLocks noGrp="1"/>
          </p:cNvSpPr>
          <p:nvPr>
            <p:ph type="subTitle" idx="1"/>
          </p:nvPr>
        </p:nvSpPr>
        <p:spPr>
          <a:xfrm>
            <a:off x="5340875" y="1774350"/>
            <a:ext cx="2340000" cy="19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18"/>
          <p:cNvGrpSpPr/>
          <p:nvPr/>
        </p:nvGrpSpPr>
        <p:grpSpPr>
          <a:xfrm>
            <a:off x="-581252" y="240577"/>
            <a:ext cx="11373319" cy="6660494"/>
            <a:chOff x="-581252" y="240577"/>
            <a:chExt cx="11373319" cy="6660494"/>
          </a:xfrm>
        </p:grpSpPr>
        <p:grpSp>
          <p:nvGrpSpPr>
            <p:cNvPr id="318" name="Google Shape;318;p18"/>
            <p:cNvGrpSpPr/>
            <p:nvPr/>
          </p:nvGrpSpPr>
          <p:grpSpPr>
            <a:xfrm>
              <a:off x="-581252" y="240577"/>
              <a:ext cx="9610283" cy="5632080"/>
              <a:chOff x="-581252" y="240577"/>
              <a:chExt cx="9610283" cy="5632080"/>
            </a:xfrm>
          </p:grpSpPr>
          <p:grpSp>
            <p:nvGrpSpPr>
              <p:cNvPr id="319" name="Google Shape;319;p18"/>
              <p:cNvGrpSpPr/>
              <p:nvPr/>
            </p:nvGrpSpPr>
            <p:grpSpPr>
              <a:xfrm>
                <a:off x="-164033" y="240577"/>
                <a:ext cx="9193065" cy="5632080"/>
                <a:chOff x="-87833" y="164377"/>
                <a:chExt cx="9193065" cy="5632080"/>
              </a:xfrm>
            </p:grpSpPr>
            <p:grpSp>
              <p:nvGrpSpPr>
                <p:cNvPr id="320" name="Google Shape;320;p18"/>
                <p:cNvGrpSpPr/>
                <p:nvPr/>
              </p:nvGrpSpPr>
              <p:grpSpPr>
                <a:xfrm>
                  <a:off x="1631004" y="164377"/>
                  <a:ext cx="7474227" cy="5520734"/>
                  <a:chOff x="1640179" y="118477"/>
                  <a:chExt cx="7474227" cy="5520734"/>
                </a:xfrm>
              </p:grpSpPr>
              <p:sp>
                <p:nvSpPr>
                  <p:cNvPr id="321" name="Google Shape;321;p18"/>
                  <p:cNvSpPr/>
                  <p:nvPr/>
                </p:nvSpPr>
                <p:spPr>
                  <a:xfrm>
                    <a:off x="5803390" y="118477"/>
                    <a:ext cx="498196" cy="249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56" h="7428" extrusionOk="0">
                        <a:moveTo>
                          <a:pt x="7428" y="0"/>
                        </a:moveTo>
                        <a:cubicBezTo>
                          <a:pt x="3325" y="0"/>
                          <a:pt x="0" y="3326"/>
                          <a:pt x="0" y="7428"/>
                        </a:cubicBezTo>
                        <a:lnTo>
                          <a:pt x="14856" y="7428"/>
                        </a:lnTo>
                        <a:cubicBezTo>
                          <a:pt x="14856" y="3326"/>
                          <a:pt x="11530" y="0"/>
                          <a:pt x="742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18"/>
                  <p:cNvSpPr/>
                  <p:nvPr/>
                </p:nvSpPr>
                <p:spPr>
                  <a:xfrm rot="10800000">
                    <a:off x="8870602" y="2704071"/>
                    <a:ext cx="243804" cy="2437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04" h="6803" extrusionOk="0">
                        <a:moveTo>
                          <a:pt x="3401" y="2054"/>
                        </a:moveTo>
                        <a:cubicBezTo>
                          <a:pt x="4145" y="2055"/>
                          <a:pt x="4748" y="2659"/>
                          <a:pt x="4749" y="3402"/>
                        </a:cubicBezTo>
                        <a:cubicBezTo>
                          <a:pt x="4748" y="3947"/>
                          <a:pt x="4420" y="4438"/>
                          <a:pt x="3917" y="4647"/>
                        </a:cubicBezTo>
                        <a:cubicBezTo>
                          <a:pt x="3750" y="4716"/>
                          <a:pt x="3575" y="4749"/>
                          <a:pt x="3401" y="4749"/>
                        </a:cubicBezTo>
                        <a:cubicBezTo>
                          <a:pt x="3051" y="4749"/>
                          <a:pt x="2706" y="4612"/>
                          <a:pt x="2448" y="4354"/>
                        </a:cubicBezTo>
                        <a:cubicBezTo>
                          <a:pt x="2063" y="3969"/>
                          <a:pt x="1948" y="3390"/>
                          <a:pt x="2157" y="2887"/>
                        </a:cubicBezTo>
                        <a:cubicBezTo>
                          <a:pt x="2365" y="2383"/>
                          <a:pt x="2856" y="2054"/>
                          <a:pt x="3401" y="2054"/>
                        </a:cubicBezTo>
                        <a:close/>
                        <a:moveTo>
                          <a:pt x="3401" y="0"/>
                        </a:moveTo>
                        <a:cubicBezTo>
                          <a:pt x="1527" y="0"/>
                          <a:pt x="1" y="1526"/>
                          <a:pt x="1" y="3402"/>
                        </a:cubicBezTo>
                        <a:cubicBezTo>
                          <a:pt x="1" y="5278"/>
                          <a:pt x="1527" y="6803"/>
                          <a:pt x="3401" y="6803"/>
                        </a:cubicBezTo>
                        <a:cubicBezTo>
                          <a:pt x="5277" y="6803"/>
                          <a:pt x="6803" y="5278"/>
                          <a:pt x="6803" y="3402"/>
                        </a:cubicBezTo>
                        <a:cubicBezTo>
                          <a:pt x="6803" y="1526"/>
                          <a:pt x="5277" y="0"/>
                          <a:pt x="340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" name="Google Shape;323;p18"/>
                  <p:cNvSpPr/>
                  <p:nvPr/>
                </p:nvSpPr>
                <p:spPr>
                  <a:xfrm rot="9000315">
                    <a:off x="8273144" y="351285"/>
                    <a:ext cx="333602" cy="2846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22" h="18619" extrusionOk="0">
                        <a:moveTo>
                          <a:pt x="10911" y="0"/>
                        </a:moveTo>
                        <a:cubicBezTo>
                          <a:pt x="10347" y="0"/>
                          <a:pt x="9783" y="280"/>
                          <a:pt x="9460" y="838"/>
                        </a:cubicBezTo>
                        <a:lnTo>
                          <a:pt x="647" y="16104"/>
                        </a:lnTo>
                        <a:cubicBezTo>
                          <a:pt x="0" y="17221"/>
                          <a:pt x="807" y="18618"/>
                          <a:pt x="2097" y="18618"/>
                        </a:cubicBezTo>
                        <a:lnTo>
                          <a:pt x="19725" y="18618"/>
                        </a:lnTo>
                        <a:cubicBezTo>
                          <a:pt x="21015" y="18618"/>
                          <a:pt x="21822" y="17221"/>
                          <a:pt x="21176" y="16104"/>
                        </a:cubicBezTo>
                        <a:lnTo>
                          <a:pt x="12362" y="838"/>
                        </a:lnTo>
                        <a:cubicBezTo>
                          <a:pt x="12040" y="280"/>
                          <a:pt x="11475" y="0"/>
                          <a:pt x="109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" name="Google Shape;324;p18"/>
                  <p:cNvSpPr/>
                  <p:nvPr/>
                </p:nvSpPr>
                <p:spPr>
                  <a:xfrm rot="-5400000">
                    <a:off x="4198996" y="4965186"/>
                    <a:ext cx="993871" cy="354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2" h="11187" extrusionOk="0">
                        <a:moveTo>
                          <a:pt x="25798" y="2457"/>
                        </a:moveTo>
                        <a:cubicBezTo>
                          <a:pt x="27530" y="2457"/>
                          <a:pt x="28935" y="3861"/>
                          <a:pt x="28935" y="5594"/>
                        </a:cubicBezTo>
                        <a:cubicBezTo>
                          <a:pt x="28935" y="7326"/>
                          <a:pt x="27530" y="8731"/>
                          <a:pt x="25798" y="8731"/>
                        </a:cubicBezTo>
                        <a:lnTo>
                          <a:pt x="5594" y="8731"/>
                        </a:lnTo>
                        <a:cubicBezTo>
                          <a:pt x="3861" y="8731"/>
                          <a:pt x="2456" y="7326"/>
                          <a:pt x="2456" y="5594"/>
                        </a:cubicBezTo>
                        <a:cubicBezTo>
                          <a:pt x="2456" y="3861"/>
                          <a:pt x="3861" y="2457"/>
                          <a:pt x="5594" y="2457"/>
                        </a:cubicBezTo>
                        <a:close/>
                        <a:moveTo>
                          <a:pt x="5594" y="1"/>
                        </a:moveTo>
                        <a:cubicBezTo>
                          <a:pt x="2510" y="1"/>
                          <a:pt x="0" y="2510"/>
                          <a:pt x="0" y="5594"/>
                        </a:cubicBezTo>
                        <a:cubicBezTo>
                          <a:pt x="0" y="8678"/>
                          <a:pt x="2510" y="11186"/>
                          <a:pt x="5594" y="11186"/>
                        </a:cubicBezTo>
                        <a:lnTo>
                          <a:pt x="25798" y="11186"/>
                        </a:lnTo>
                        <a:cubicBezTo>
                          <a:pt x="28882" y="11186"/>
                          <a:pt x="31392" y="8678"/>
                          <a:pt x="31392" y="5594"/>
                        </a:cubicBezTo>
                        <a:cubicBezTo>
                          <a:pt x="31392" y="2510"/>
                          <a:pt x="28882" y="1"/>
                          <a:pt x="25798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" name="Google Shape;325;p18"/>
                  <p:cNvSpPr/>
                  <p:nvPr/>
                </p:nvSpPr>
                <p:spPr>
                  <a:xfrm rot="10800000">
                    <a:off x="1640179" y="4645357"/>
                    <a:ext cx="199200" cy="1992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26" name="Google Shape;326;p18"/>
                <p:cNvGrpSpPr/>
                <p:nvPr/>
              </p:nvGrpSpPr>
              <p:grpSpPr>
                <a:xfrm>
                  <a:off x="-87833" y="4426057"/>
                  <a:ext cx="1070600" cy="1370400"/>
                  <a:chOff x="432442" y="3302557"/>
                  <a:chExt cx="1070600" cy="1370400"/>
                </a:xfrm>
              </p:grpSpPr>
              <p:sp>
                <p:nvSpPr>
                  <p:cNvPr id="327" name="Google Shape;327;p18"/>
                  <p:cNvSpPr/>
                  <p:nvPr/>
                </p:nvSpPr>
                <p:spPr>
                  <a:xfrm rot="10800000">
                    <a:off x="432442" y="3302557"/>
                    <a:ext cx="178800" cy="178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2" h="7152" extrusionOk="0">
                        <a:moveTo>
                          <a:pt x="7151" y="1"/>
                        </a:moveTo>
                        <a:lnTo>
                          <a:pt x="1" y="7151"/>
                        </a:lnTo>
                        <a:lnTo>
                          <a:pt x="3354" y="7151"/>
                        </a:lnTo>
                        <a:cubicBezTo>
                          <a:pt x="5450" y="7151"/>
                          <a:pt x="7151" y="5450"/>
                          <a:pt x="7151" y="3353"/>
                        </a:cubicBezTo>
                        <a:lnTo>
                          <a:pt x="715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8" name="Google Shape;328;p18"/>
                  <p:cNvSpPr/>
                  <p:nvPr/>
                </p:nvSpPr>
                <p:spPr>
                  <a:xfrm rot="10800000">
                    <a:off x="432442" y="3302557"/>
                    <a:ext cx="555200" cy="55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208" h="22209" extrusionOk="0">
                        <a:moveTo>
                          <a:pt x="22207" y="1"/>
                        </a:moveTo>
                        <a:lnTo>
                          <a:pt x="0" y="22208"/>
                        </a:lnTo>
                        <a:lnTo>
                          <a:pt x="7371" y="22208"/>
                        </a:lnTo>
                        <a:lnTo>
                          <a:pt x="22207" y="7369"/>
                        </a:lnTo>
                        <a:lnTo>
                          <a:pt x="22207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" name="Google Shape;329;p18"/>
                  <p:cNvSpPr/>
                  <p:nvPr/>
                </p:nvSpPr>
                <p:spPr>
                  <a:xfrm rot="10800000">
                    <a:off x="432442" y="3302557"/>
                    <a:ext cx="946175" cy="94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47" h="37847" extrusionOk="0">
                        <a:moveTo>
                          <a:pt x="37846" y="0"/>
                        </a:moveTo>
                        <a:lnTo>
                          <a:pt x="0" y="37846"/>
                        </a:lnTo>
                        <a:lnTo>
                          <a:pt x="7372" y="37846"/>
                        </a:lnTo>
                        <a:lnTo>
                          <a:pt x="37846" y="7373"/>
                        </a:lnTo>
                        <a:lnTo>
                          <a:pt x="3784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" name="Google Shape;330;p18"/>
                  <p:cNvSpPr/>
                  <p:nvPr/>
                </p:nvSpPr>
                <p:spPr>
                  <a:xfrm rot="10800000">
                    <a:off x="432442" y="3370282"/>
                    <a:ext cx="1070550" cy="1254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822" h="50193" extrusionOk="0">
                        <a:moveTo>
                          <a:pt x="42821" y="0"/>
                        </a:moveTo>
                        <a:lnTo>
                          <a:pt x="0" y="42825"/>
                        </a:lnTo>
                        <a:lnTo>
                          <a:pt x="0" y="50193"/>
                        </a:lnTo>
                        <a:lnTo>
                          <a:pt x="42821" y="7371"/>
                        </a:lnTo>
                        <a:lnTo>
                          <a:pt x="428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" name="Google Shape;331;p18"/>
                  <p:cNvSpPr/>
                  <p:nvPr/>
                </p:nvSpPr>
                <p:spPr>
                  <a:xfrm rot="10800000">
                    <a:off x="576742" y="3746682"/>
                    <a:ext cx="926250" cy="92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50" h="37051" extrusionOk="0">
                        <a:moveTo>
                          <a:pt x="29677" y="0"/>
                        </a:moveTo>
                        <a:lnTo>
                          <a:pt x="0" y="29679"/>
                        </a:lnTo>
                        <a:lnTo>
                          <a:pt x="0" y="37050"/>
                        </a:lnTo>
                        <a:lnTo>
                          <a:pt x="3705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332;p18"/>
                  <p:cNvSpPr/>
                  <p:nvPr/>
                </p:nvSpPr>
                <p:spPr>
                  <a:xfrm rot="10800000">
                    <a:off x="953242" y="4123057"/>
                    <a:ext cx="549750" cy="54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90" h="21996" extrusionOk="0">
                        <a:moveTo>
                          <a:pt x="14618" y="0"/>
                        </a:moveTo>
                        <a:lnTo>
                          <a:pt x="0" y="14624"/>
                        </a:lnTo>
                        <a:lnTo>
                          <a:pt x="0" y="21995"/>
                        </a:lnTo>
                        <a:lnTo>
                          <a:pt x="2199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" name="Google Shape;333;p18"/>
                  <p:cNvSpPr/>
                  <p:nvPr/>
                </p:nvSpPr>
                <p:spPr>
                  <a:xfrm rot="10800000">
                    <a:off x="1329642" y="4499557"/>
                    <a:ext cx="173400" cy="173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36" h="6934" extrusionOk="0">
                        <a:moveTo>
                          <a:pt x="3797" y="0"/>
                        </a:moveTo>
                        <a:cubicBezTo>
                          <a:pt x="1700" y="0"/>
                          <a:pt x="0" y="1700"/>
                          <a:pt x="2" y="3798"/>
                        </a:cubicBezTo>
                        <a:lnTo>
                          <a:pt x="2" y="6933"/>
                        </a:lnTo>
                        <a:lnTo>
                          <a:pt x="6935" y="0"/>
                        </a:lnTo>
                        <a:lnTo>
                          <a:pt x="3800" y="0"/>
                        </a:lnTo>
                        <a:cubicBezTo>
                          <a:pt x="3799" y="0"/>
                          <a:pt x="3798" y="0"/>
                          <a:pt x="379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34" name="Google Shape;334;p18"/>
              <p:cNvSpPr/>
              <p:nvPr/>
            </p:nvSpPr>
            <p:spPr>
              <a:xfrm rot="10800000">
                <a:off x="-581252" y="3181357"/>
                <a:ext cx="1201422" cy="465031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833" extrusionOk="0">
                    <a:moveTo>
                      <a:pt x="5013" y="0"/>
                    </a:moveTo>
                    <a:cubicBezTo>
                      <a:pt x="2253" y="0"/>
                      <a:pt x="7" y="2245"/>
                      <a:pt x="7" y="5005"/>
                    </a:cubicBezTo>
                    <a:lnTo>
                      <a:pt x="7" y="7356"/>
                    </a:lnTo>
                    <a:cubicBezTo>
                      <a:pt x="1" y="7852"/>
                      <a:pt x="402" y="8258"/>
                      <a:pt x="898" y="8258"/>
                    </a:cubicBezTo>
                    <a:cubicBezTo>
                      <a:pt x="1394" y="8258"/>
                      <a:pt x="1794" y="7852"/>
                      <a:pt x="1788" y="7356"/>
                    </a:cubicBezTo>
                    <a:lnTo>
                      <a:pt x="1788" y="5005"/>
                    </a:lnTo>
                    <a:cubicBezTo>
                      <a:pt x="1788" y="3227"/>
                      <a:pt x="3234" y="1780"/>
                      <a:pt x="5013" y="1780"/>
                    </a:cubicBezTo>
                    <a:lnTo>
                      <a:pt x="5306" y="1780"/>
                    </a:lnTo>
                    <a:cubicBezTo>
                      <a:pt x="7085" y="1780"/>
                      <a:pt x="8532" y="3227"/>
                      <a:pt x="8532" y="5005"/>
                    </a:cubicBezTo>
                    <a:lnTo>
                      <a:pt x="8532" y="8826"/>
                    </a:lnTo>
                    <a:cubicBezTo>
                      <a:pt x="8532" y="11586"/>
                      <a:pt x="10777" y="13831"/>
                      <a:pt x="13536" y="13831"/>
                    </a:cubicBezTo>
                    <a:lnTo>
                      <a:pt x="13684" y="13831"/>
                    </a:lnTo>
                    <a:cubicBezTo>
                      <a:pt x="16443" y="13831"/>
                      <a:pt x="18689" y="11586"/>
                      <a:pt x="18689" y="8826"/>
                    </a:cubicBezTo>
                    <a:lnTo>
                      <a:pt x="18689" y="5005"/>
                    </a:lnTo>
                    <a:cubicBezTo>
                      <a:pt x="18689" y="3227"/>
                      <a:pt x="20135" y="1780"/>
                      <a:pt x="21914" y="1780"/>
                    </a:cubicBezTo>
                    <a:lnTo>
                      <a:pt x="22502" y="1780"/>
                    </a:lnTo>
                    <a:cubicBezTo>
                      <a:pt x="24280" y="1780"/>
                      <a:pt x="25728" y="3227"/>
                      <a:pt x="25728" y="5005"/>
                    </a:cubicBezTo>
                    <a:lnTo>
                      <a:pt x="25728" y="8826"/>
                    </a:lnTo>
                    <a:cubicBezTo>
                      <a:pt x="25728" y="11587"/>
                      <a:pt x="27973" y="13832"/>
                      <a:pt x="30732" y="13832"/>
                    </a:cubicBezTo>
                    <a:cubicBezTo>
                      <a:pt x="33492" y="13832"/>
                      <a:pt x="35737" y="11587"/>
                      <a:pt x="35737" y="8826"/>
                    </a:cubicBezTo>
                    <a:lnTo>
                      <a:pt x="35737" y="7356"/>
                    </a:lnTo>
                    <a:cubicBezTo>
                      <a:pt x="35737" y="6865"/>
                      <a:pt x="35339" y="6466"/>
                      <a:pt x="34847" y="6466"/>
                    </a:cubicBezTo>
                    <a:cubicBezTo>
                      <a:pt x="34356" y="6466"/>
                      <a:pt x="33958" y="6865"/>
                      <a:pt x="33958" y="7356"/>
                    </a:cubicBezTo>
                    <a:lnTo>
                      <a:pt x="33958" y="8826"/>
                    </a:lnTo>
                    <a:cubicBezTo>
                      <a:pt x="33958" y="10603"/>
                      <a:pt x="32511" y="12051"/>
                      <a:pt x="30732" y="12051"/>
                    </a:cubicBezTo>
                    <a:cubicBezTo>
                      <a:pt x="28955" y="12051"/>
                      <a:pt x="27507" y="10605"/>
                      <a:pt x="27507" y="8826"/>
                    </a:cubicBezTo>
                    <a:lnTo>
                      <a:pt x="27507" y="5005"/>
                    </a:lnTo>
                    <a:cubicBezTo>
                      <a:pt x="27507" y="2245"/>
                      <a:pt x="25262" y="0"/>
                      <a:pt x="22502" y="0"/>
                    </a:cubicBezTo>
                    <a:lnTo>
                      <a:pt x="21914" y="0"/>
                    </a:lnTo>
                    <a:cubicBezTo>
                      <a:pt x="19154" y="0"/>
                      <a:pt x="16909" y="2245"/>
                      <a:pt x="16909" y="5005"/>
                    </a:cubicBezTo>
                    <a:lnTo>
                      <a:pt x="16909" y="8826"/>
                    </a:lnTo>
                    <a:cubicBezTo>
                      <a:pt x="16909" y="10603"/>
                      <a:pt x="15462" y="12051"/>
                      <a:pt x="13684" y="12051"/>
                    </a:cubicBezTo>
                    <a:lnTo>
                      <a:pt x="13536" y="12051"/>
                    </a:lnTo>
                    <a:cubicBezTo>
                      <a:pt x="11759" y="12051"/>
                      <a:pt x="10311" y="10605"/>
                      <a:pt x="10311" y="8826"/>
                    </a:cubicBezTo>
                    <a:lnTo>
                      <a:pt x="10311" y="5005"/>
                    </a:lnTo>
                    <a:cubicBezTo>
                      <a:pt x="10311" y="2245"/>
                      <a:pt x="8066" y="0"/>
                      <a:pt x="5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5" name="Google Shape;335;p18"/>
            <p:cNvSpPr/>
            <p:nvPr/>
          </p:nvSpPr>
          <p:spPr>
            <a:xfrm rot="10800000">
              <a:off x="170229" y="1564850"/>
              <a:ext cx="498188" cy="136422"/>
            </a:xfrm>
            <a:custGeom>
              <a:avLst/>
              <a:gdLst/>
              <a:ahLst/>
              <a:cxnLst/>
              <a:rect l="l" t="t" r="r" b="b"/>
              <a:pathLst>
                <a:path w="16634" h="4555" extrusionOk="0">
                  <a:moveTo>
                    <a:pt x="2277" y="1"/>
                  </a:moveTo>
                  <a:cubicBezTo>
                    <a:pt x="1019" y="1"/>
                    <a:pt x="0" y="1020"/>
                    <a:pt x="0" y="2278"/>
                  </a:cubicBezTo>
                  <a:cubicBezTo>
                    <a:pt x="0" y="3536"/>
                    <a:pt x="1019" y="4555"/>
                    <a:pt x="2277" y="4555"/>
                  </a:cubicBezTo>
                  <a:lnTo>
                    <a:pt x="14356" y="4555"/>
                  </a:lnTo>
                  <a:cubicBezTo>
                    <a:pt x="15613" y="4555"/>
                    <a:pt x="16633" y="3536"/>
                    <a:pt x="16633" y="2278"/>
                  </a:cubicBezTo>
                  <a:cubicBezTo>
                    <a:pt x="16633" y="1020"/>
                    <a:pt x="15613" y="1"/>
                    <a:pt x="1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18"/>
            <p:cNvGrpSpPr/>
            <p:nvPr/>
          </p:nvGrpSpPr>
          <p:grpSpPr>
            <a:xfrm rot="10800000">
              <a:off x="7276875" y="3385926"/>
              <a:ext cx="3515192" cy="3515145"/>
              <a:chOff x="2217185" y="277650"/>
              <a:chExt cx="1510222" cy="1510202"/>
            </a:xfrm>
          </p:grpSpPr>
          <p:sp>
            <p:nvSpPr>
              <p:cNvPr id="337" name="Google Shape;337;p18"/>
              <p:cNvSpPr/>
              <p:nvPr/>
            </p:nvSpPr>
            <p:spPr>
              <a:xfrm>
                <a:off x="2217185" y="277650"/>
                <a:ext cx="1510222" cy="1510202"/>
              </a:xfrm>
              <a:custGeom>
                <a:avLst/>
                <a:gdLst/>
                <a:ahLst/>
                <a:cxnLst/>
                <a:rect l="l" t="t" r="r" b="b"/>
                <a:pathLst>
                  <a:path w="75304" h="75303" extrusionOk="0">
                    <a:moveTo>
                      <a:pt x="37652" y="6610"/>
                    </a:moveTo>
                    <a:cubicBezTo>
                      <a:pt x="54767" y="6610"/>
                      <a:pt x="68693" y="20536"/>
                      <a:pt x="68693" y="37651"/>
                    </a:cubicBezTo>
                    <a:cubicBezTo>
                      <a:pt x="68693" y="54767"/>
                      <a:pt x="54767" y="68693"/>
                      <a:pt x="37652" y="68693"/>
                    </a:cubicBezTo>
                    <a:cubicBezTo>
                      <a:pt x="20535" y="68693"/>
                      <a:pt x="6610" y="54767"/>
                      <a:pt x="6610" y="37651"/>
                    </a:cubicBezTo>
                    <a:cubicBezTo>
                      <a:pt x="6610" y="20536"/>
                      <a:pt x="20535" y="6610"/>
                      <a:pt x="37652" y="6610"/>
                    </a:cubicBezTo>
                    <a:close/>
                    <a:moveTo>
                      <a:pt x="37652" y="0"/>
                    </a:moveTo>
                    <a:cubicBezTo>
                      <a:pt x="16890" y="0"/>
                      <a:pt x="0" y="16890"/>
                      <a:pt x="0" y="37651"/>
                    </a:cubicBezTo>
                    <a:cubicBezTo>
                      <a:pt x="0" y="58413"/>
                      <a:pt x="16890" y="75303"/>
                      <a:pt x="37652" y="75303"/>
                    </a:cubicBezTo>
                    <a:cubicBezTo>
                      <a:pt x="58412" y="75303"/>
                      <a:pt x="75303" y="58413"/>
                      <a:pt x="75303" y="37651"/>
                    </a:cubicBezTo>
                    <a:cubicBezTo>
                      <a:pt x="75303" y="16890"/>
                      <a:pt x="58412" y="0"/>
                      <a:pt x="37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8"/>
              <p:cNvSpPr/>
              <p:nvPr/>
            </p:nvSpPr>
            <p:spPr>
              <a:xfrm>
                <a:off x="2371830" y="432294"/>
                <a:ext cx="1200913" cy="1200893"/>
              </a:xfrm>
              <a:custGeom>
                <a:avLst/>
                <a:gdLst/>
                <a:ahLst/>
                <a:cxnLst/>
                <a:rect l="l" t="t" r="r" b="b"/>
                <a:pathLst>
                  <a:path w="59881" h="59880" extrusionOk="0">
                    <a:moveTo>
                      <a:pt x="29941" y="6610"/>
                    </a:moveTo>
                    <a:lnTo>
                      <a:pt x="29941" y="6611"/>
                    </a:lnTo>
                    <a:cubicBezTo>
                      <a:pt x="42805" y="6611"/>
                      <a:pt x="53270" y="17076"/>
                      <a:pt x="53270" y="29940"/>
                    </a:cubicBezTo>
                    <a:cubicBezTo>
                      <a:pt x="53270" y="42805"/>
                      <a:pt x="42805" y="53271"/>
                      <a:pt x="29941" y="53271"/>
                    </a:cubicBezTo>
                    <a:cubicBezTo>
                      <a:pt x="17077" y="53271"/>
                      <a:pt x="6610" y="42805"/>
                      <a:pt x="6610" y="29940"/>
                    </a:cubicBezTo>
                    <a:cubicBezTo>
                      <a:pt x="6610" y="17076"/>
                      <a:pt x="17077" y="6610"/>
                      <a:pt x="29941" y="6610"/>
                    </a:cubicBezTo>
                    <a:close/>
                    <a:moveTo>
                      <a:pt x="29941" y="1"/>
                    </a:moveTo>
                    <a:cubicBezTo>
                      <a:pt x="13431" y="1"/>
                      <a:pt x="0" y="13432"/>
                      <a:pt x="0" y="29940"/>
                    </a:cubicBezTo>
                    <a:cubicBezTo>
                      <a:pt x="0" y="46449"/>
                      <a:pt x="13431" y="59880"/>
                      <a:pt x="29941" y="59880"/>
                    </a:cubicBezTo>
                    <a:cubicBezTo>
                      <a:pt x="46449" y="59880"/>
                      <a:pt x="59880" y="46449"/>
                      <a:pt x="59880" y="29940"/>
                    </a:cubicBezTo>
                    <a:cubicBezTo>
                      <a:pt x="59880" y="13432"/>
                      <a:pt x="46449" y="1"/>
                      <a:pt x="29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8"/>
              <p:cNvSpPr/>
              <p:nvPr/>
            </p:nvSpPr>
            <p:spPr>
              <a:xfrm>
                <a:off x="2526474" y="586938"/>
                <a:ext cx="891605" cy="891625"/>
              </a:xfrm>
              <a:custGeom>
                <a:avLst/>
                <a:gdLst/>
                <a:ahLst/>
                <a:cxnLst/>
                <a:rect l="l" t="t" r="r" b="b"/>
                <a:pathLst>
                  <a:path w="44458" h="44459" extrusionOk="0">
                    <a:moveTo>
                      <a:pt x="22230" y="6611"/>
                    </a:moveTo>
                    <a:cubicBezTo>
                      <a:pt x="30841" y="6611"/>
                      <a:pt x="37849" y="13617"/>
                      <a:pt x="37849" y="22229"/>
                    </a:cubicBezTo>
                    <a:cubicBezTo>
                      <a:pt x="37849" y="30842"/>
                      <a:pt x="30841" y="37848"/>
                      <a:pt x="22230" y="37848"/>
                    </a:cubicBezTo>
                    <a:cubicBezTo>
                      <a:pt x="13617" y="37848"/>
                      <a:pt x="6611" y="30842"/>
                      <a:pt x="6611" y="22229"/>
                    </a:cubicBezTo>
                    <a:cubicBezTo>
                      <a:pt x="6611" y="13617"/>
                      <a:pt x="13617" y="6611"/>
                      <a:pt x="22230" y="6611"/>
                    </a:cubicBezTo>
                    <a:close/>
                    <a:moveTo>
                      <a:pt x="22230" y="1"/>
                    </a:moveTo>
                    <a:cubicBezTo>
                      <a:pt x="9973" y="1"/>
                      <a:pt x="1" y="9972"/>
                      <a:pt x="1" y="22229"/>
                    </a:cubicBezTo>
                    <a:cubicBezTo>
                      <a:pt x="1" y="34487"/>
                      <a:pt x="9973" y="44458"/>
                      <a:pt x="22230" y="44458"/>
                    </a:cubicBezTo>
                    <a:cubicBezTo>
                      <a:pt x="34486" y="44458"/>
                      <a:pt x="44457" y="34487"/>
                      <a:pt x="44457" y="22229"/>
                    </a:cubicBezTo>
                    <a:cubicBezTo>
                      <a:pt x="44457" y="9972"/>
                      <a:pt x="34486" y="1"/>
                      <a:pt x="22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0" name="Google Shape;340;p18"/>
          <p:cNvSpPr txBox="1">
            <a:spLocks noGrp="1"/>
          </p:cNvSpPr>
          <p:nvPr>
            <p:ph type="title"/>
          </p:nvPr>
        </p:nvSpPr>
        <p:spPr>
          <a:xfrm>
            <a:off x="982775" y="539500"/>
            <a:ext cx="71784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18"/>
          <p:cNvSpPr txBox="1">
            <a:spLocks noGrp="1"/>
          </p:cNvSpPr>
          <p:nvPr>
            <p:ph type="title" idx="2"/>
          </p:nvPr>
        </p:nvSpPr>
        <p:spPr>
          <a:xfrm>
            <a:off x="1431400" y="2301600"/>
            <a:ext cx="26073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8"/>
          <p:cNvSpPr txBox="1">
            <a:spLocks noGrp="1"/>
          </p:cNvSpPr>
          <p:nvPr>
            <p:ph type="title" idx="3"/>
          </p:nvPr>
        </p:nvSpPr>
        <p:spPr>
          <a:xfrm>
            <a:off x="5105300" y="2301975"/>
            <a:ext cx="26073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18"/>
          <p:cNvSpPr txBox="1">
            <a:spLocks noGrp="1"/>
          </p:cNvSpPr>
          <p:nvPr>
            <p:ph type="subTitle" idx="1"/>
          </p:nvPr>
        </p:nvSpPr>
        <p:spPr>
          <a:xfrm>
            <a:off x="5105300" y="2939475"/>
            <a:ext cx="26073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4" name="Google Shape;344;p18"/>
          <p:cNvSpPr txBox="1">
            <a:spLocks noGrp="1"/>
          </p:cNvSpPr>
          <p:nvPr>
            <p:ph type="subTitle" idx="4"/>
          </p:nvPr>
        </p:nvSpPr>
        <p:spPr>
          <a:xfrm>
            <a:off x="1431400" y="2939475"/>
            <a:ext cx="26073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DA9856">
            <a:alpha val="1685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ily Script One"/>
              <a:buNone/>
              <a:defRPr sz="3000">
                <a:solidFill>
                  <a:schemeClr val="accent4"/>
                </a:solidFill>
                <a:latin typeface="Lily Script One"/>
                <a:ea typeface="Lily Script One"/>
                <a:cs typeface="Lily Script One"/>
                <a:sym typeface="Lily Scrip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icksand Medium"/>
              <a:buChar char="●"/>
              <a:defRPr sz="16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icksand Medium"/>
              <a:buChar char="○"/>
              <a:defRPr sz="16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icksand Medium"/>
              <a:buChar char="■"/>
              <a:defRPr sz="16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icksand Medium"/>
              <a:buChar char="●"/>
              <a:defRPr sz="16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icksand Medium"/>
              <a:buChar char="○"/>
              <a:defRPr sz="16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icksand Medium"/>
              <a:buChar char="■"/>
              <a:defRPr sz="16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icksand Medium"/>
              <a:buChar char="●"/>
              <a:defRPr sz="16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icksand Medium"/>
              <a:buChar char="○"/>
              <a:defRPr sz="16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Quicksand Medium"/>
              <a:buChar char="■"/>
              <a:defRPr sz="16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70" r:id="rId12"/>
    <p:sldLayoutId id="2147483672" r:id="rId13"/>
    <p:sldLayoutId id="2147483675" r:id="rId14"/>
    <p:sldLayoutId id="2147483676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4"/>
          <p:cNvSpPr/>
          <p:nvPr/>
        </p:nvSpPr>
        <p:spPr>
          <a:xfrm>
            <a:off x="5146034" y="306994"/>
            <a:ext cx="1201422" cy="465031"/>
          </a:xfrm>
          <a:custGeom>
            <a:avLst/>
            <a:gdLst/>
            <a:ahLst/>
            <a:cxnLst/>
            <a:rect l="l" t="t" r="r" b="b"/>
            <a:pathLst>
              <a:path w="35738" h="13833" extrusionOk="0">
                <a:moveTo>
                  <a:pt x="5013" y="0"/>
                </a:moveTo>
                <a:cubicBezTo>
                  <a:pt x="2253" y="0"/>
                  <a:pt x="7" y="2245"/>
                  <a:pt x="7" y="5005"/>
                </a:cubicBezTo>
                <a:lnTo>
                  <a:pt x="7" y="7356"/>
                </a:lnTo>
                <a:cubicBezTo>
                  <a:pt x="1" y="7852"/>
                  <a:pt x="402" y="8258"/>
                  <a:pt x="898" y="8258"/>
                </a:cubicBezTo>
                <a:cubicBezTo>
                  <a:pt x="1394" y="8258"/>
                  <a:pt x="1794" y="7852"/>
                  <a:pt x="1788" y="7356"/>
                </a:cubicBezTo>
                <a:lnTo>
                  <a:pt x="1788" y="5005"/>
                </a:lnTo>
                <a:cubicBezTo>
                  <a:pt x="1788" y="3227"/>
                  <a:pt x="3234" y="1780"/>
                  <a:pt x="5013" y="1780"/>
                </a:cubicBezTo>
                <a:lnTo>
                  <a:pt x="5306" y="1780"/>
                </a:lnTo>
                <a:cubicBezTo>
                  <a:pt x="7085" y="1780"/>
                  <a:pt x="8532" y="3227"/>
                  <a:pt x="8532" y="5005"/>
                </a:cubicBezTo>
                <a:lnTo>
                  <a:pt x="8532" y="8826"/>
                </a:lnTo>
                <a:cubicBezTo>
                  <a:pt x="8532" y="11586"/>
                  <a:pt x="10777" y="13831"/>
                  <a:pt x="13536" y="13831"/>
                </a:cubicBezTo>
                <a:lnTo>
                  <a:pt x="13684" y="13831"/>
                </a:lnTo>
                <a:cubicBezTo>
                  <a:pt x="16443" y="13831"/>
                  <a:pt x="18689" y="11586"/>
                  <a:pt x="18689" y="8826"/>
                </a:cubicBezTo>
                <a:lnTo>
                  <a:pt x="18689" y="5005"/>
                </a:lnTo>
                <a:cubicBezTo>
                  <a:pt x="18689" y="3227"/>
                  <a:pt x="20135" y="1780"/>
                  <a:pt x="21914" y="1780"/>
                </a:cubicBezTo>
                <a:lnTo>
                  <a:pt x="22502" y="1780"/>
                </a:lnTo>
                <a:cubicBezTo>
                  <a:pt x="24280" y="1780"/>
                  <a:pt x="25728" y="3227"/>
                  <a:pt x="25728" y="5005"/>
                </a:cubicBezTo>
                <a:lnTo>
                  <a:pt x="25728" y="8826"/>
                </a:lnTo>
                <a:cubicBezTo>
                  <a:pt x="25728" y="11587"/>
                  <a:pt x="27973" y="13832"/>
                  <a:pt x="30732" y="13832"/>
                </a:cubicBezTo>
                <a:cubicBezTo>
                  <a:pt x="33492" y="13832"/>
                  <a:pt x="35737" y="11587"/>
                  <a:pt x="35737" y="8826"/>
                </a:cubicBezTo>
                <a:lnTo>
                  <a:pt x="35737" y="7356"/>
                </a:lnTo>
                <a:cubicBezTo>
                  <a:pt x="35737" y="6865"/>
                  <a:pt x="35339" y="6466"/>
                  <a:pt x="34847" y="6466"/>
                </a:cubicBezTo>
                <a:cubicBezTo>
                  <a:pt x="34356" y="6466"/>
                  <a:pt x="33958" y="6865"/>
                  <a:pt x="33958" y="7356"/>
                </a:cubicBezTo>
                <a:lnTo>
                  <a:pt x="33958" y="8826"/>
                </a:lnTo>
                <a:cubicBezTo>
                  <a:pt x="33958" y="10603"/>
                  <a:pt x="32511" y="12051"/>
                  <a:pt x="30732" y="12051"/>
                </a:cubicBezTo>
                <a:cubicBezTo>
                  <a:pt x="28955" y="12051"/>
                  <a:pt x="27507" y="10605"/>
                  <a:pt x="27507" y="8826"/>
                </a:cubicBezTo>
                <a:lnTo>
                  <a:pt x="27507" y="5005"/>
                </a:lnTo>
                <a:cubicBezTo>
                  <a:pt x="27507" y="2245"/>
                  <a:pt x="25262" y="0"/>
                  <a:pt x="22502" y="0"/>
                </a:cubicBezTo>
                <a:lnTo>
                  <a:pt x="21914" y="0"/>
                </a:lnTo>
                <a:cubicBezTo>
                  <a:pt x="19154" y="0"/>
                  <a:pt x="16909" y="2245"/>
                  <a:pt x="16909" y="5005"/>
                </a:cubicBezTo>
                <a:lnTo>
                  <a:pt x="16909" y="8826"/>
                </a:lnTo>
                <a:cubicBezTo>
                  <a:pt x="16909" y="10603"/>
                  <a:pt x="15462" y="12051"/>
                  <a:pt x="13684" y="12051"/>
                </a:cubicBezTo>
                <a:lnTo>
                  <a:pt x="13536" y="12051"/>
                </a:lnTo>
                <a:cubicBezTo>
                  <a:pt x="11759" y="12051"/>
                  <a:pt x="10311" y="10605"/>
                  <a:pt x="10311" y="8826"/>
                </a:cubicBezTo>
                <a:lnTo>
                  <a:pt x="10311" y="5005"/>
                </a:lnTo>
                <a:cubicBezTo>
                  <a:pt x="10311" y="2245"/>
                  <a:pt x="8066" y="0"/>
                  <a:pt x="530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34"/>
          <p:cNvSpPr/>
          <p:nvPr/>
        </p:nvSpPr>
        <p:spPr>
          <a:xfrm>
            <a:off x="2603273" y="539509"/>
            <a:ext cx="243804" cy="243751"/>
          </a:xfrm>
          <a:custGeom>
            <a:avLst/>
            <a:gdLst/>
            <a:ahLst/>
            <a:cxnLst/>
            <a:rect l="l" t="t" r="r" b="b"/>
            <a:pathLst>
              <a:path w="6804" h="6803" extrusionOk="0">
                <a:moveTo>
                  <a:pt x="3401" y="2054"/>
                </a:moveTo>
                <a:cubicBezTo>
                  <a:pt x="4145" y="2055"/>
                  <a:pt x="4748" y="2659"/>
                  <a:pt x="4749" y="3402"/>
                </a:cubicBezTo>
                <a:cubicBezTo>
                  <a:pt x="4748" y="3947"/>
                  <a:pt x="4420" y="4438"/>
                  <a:pt x="3917" y="4647"/>
                </a:cubicBezTo>
                <a:cubicBezTo>
                  <a:pt x="3750" y="4716"/>
                  <a:pt x="3575" y="4749"/>
                  <a:pt x="3401" y="4749"/>
                </a:cubicBezTo>
                <a:cubicBezTo>
                  <a:pt x="3051" y="4749"/>
                  <a:pt x="2706" y="4612"/>
                  <a:pt x="2448" y="4354"/>
                </a:cubicBezTo>
                <a:cubicBezTo>
                  <a:pt x="2063" y="3969"/>
                  <a:pt x="1948" y="3390"/>
                  <a:pt x="2157" y="2887"/>
                </a:cubicBezTo>
                <a:cubicBezTo>
                  <a:pt x="2365" y="2383"/>
                  <a:pt x="2856" y="2054"/>
                  <a:pt x="3401" y="2054"/>
                </a:cubicBezTo>
                <a:close/>
                <a:moveTo>
                  <a:pt x="3401" y="0"/>
                </a:moveTo>
                <a:cubicBezTo>
                  <a:pt x="1527" y="0"/>
                  <a:pt x="1" y="1526"/>
                  <a:pt x="1" y="3402"/>
                </a:cubicBezTo>
                <a:cubicBezTo>
                  <a:pt x="1" y="5278"/>
                  <a:pt x="1527" y="6803"/>
                  <a:pt x="3401" y="6803"/>
                </a:cubicBezTo>
                <a:cubicBezTo>
                  <a:pt x="5277" y="6803"/>
                  <a:pt x="6803" y="5278"/>
                  <a:pt x="6803" y="3402"/>
                </a:cubicBezTo>
                <a:cubicBezTo>
                  <a:pt x="6803" y="1526"/>
                  <a:pt x="5277" y="0"/>
                  <a:pt x="34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34"/>
          <p:cNvSpPr/>
          <p:nvPr/>
        </p:nvSpPr>
        <p:spPr>
          <a:xfrm>
            <a:off x="451989" y="2814796"/>
            <a:ext cx="4737282" cy="161537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34"/>
          <p:cNvSpPr txBox="1">
            <a:spLocks noGrp="1"/>
          </p:cNvSpPr>
          <p:nvPr>
            <p:ph type="subTitle" idx="1"/>
          </p:nvPr>
        </p:nvSpPr>
        <p:spPr>
          <a:xfrm>
            <a:off x="559201" y="2923579"/>
            <a:ext cx="4892401" cy="1648597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latin typeface="Bell MT" panose="02020503060305020303" pitchFamily="18" charset="0"/>
              </a:rPr>
              <a:t>Durley Melissa Alzate Cardona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latin typeface="Bell MT" panose="02020503060305020303" pitchFamily="18" charset="0"/>
              </a:rPr>
              <a:t>Maria José Henao </a:t>
            </a:r>
            <a:r>
              <a:rPr lang="en" sz="2800" dirty="0">
                <a:latin typeface="Bell MT" panose="02020503060305020303" pitchFamily="18" charset="0"/>
              </a:rPr>
              <a:t>M</a:t>
            </a:r>
            <a:r>
              <a:rPr lang="en" sz="2800" dirty="0" smtClean="0">
                <a:latin typeface="Bell MT" panose="02020503060305020303" pitchFamily="18" charset="0"/>
              </a:rPr>
              <a:t>ejia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latin typeface="Bell MT" panose="02020503060305020303" pitchFamily="18" charset="0"/>
              </a:rPr>
              <a:t>Valentina Muñoz Salazar </a:t>
            </a:r>
            <a:endParaRPr sz="2800" dirty="0">
              <a:latin typeface="Bell MT" panose="02020503060305020303" pitchFamily="18" charset="0"/>
            </a:endParaRPr>
          </a:p>
        </p:txBody>
      </p:sp>
      <p:sp>
        <p:nvSpPr>
          <p:cNvPr id="643" name="Google Shape;643;p34"/>
          <p:cNvSpPr txBox="1">
            <a:spLocks noGrp="1"/>
          </p:cNvSpPr>
          <p:nvPr>
            <p:ph type="ctrTitle"/>
          </p:nvPr>
        </p:nvSpPr>
        <p:spPr>
          <a:xfrm>
            <a:off x="620551" y="1044509"/>
            <a:ext cx="3971193" cy="19305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>
                <a:latin typeface="Berlin Sans FB Demi" panose="020E0802020502020306" pitchFamily="34" charset="0"/>
              </a:rPr>
              <a:t>ENGLISH 4U</a:t>
            </a:r>
            <a:endParaRPr dirty="0">
              <a:latin typeface="Berlin Sans FB Demi" panose="020E0802020502020306" pitchFamily="34" charset="0"/>
            </a:endParaRPr>
          </a:p>
        </p:txBody>
      </p:sp>
      <p:grpSp>
        <p:nvGrpSpPr>
          <p:cNvPr id="644" name="Google Shape;644;p34"/>
          <p:cNvGrpSpPr/>
          <p:nvPr/>
        </p:nvGrpSpPr>
        <p:grpSpPr>
          <a:xfrm>
            <a:off x="5934793" y="1461586"/>
            <a:ext cx="1922478" cy="2220297"/>
            <a:chOff x="5934793" y="1461586"/>
            <a:chExt cx="1922478" cy="2220297"/>
          </a:xfrm>
        </p:grpSpPr>
        <p:sp>
          <p:nvSpPr>
            <p:cNvPr id="645" name="Google Shape;645;p34"/>
            <p:cNvSpPr/>
            <p:nvPr/>
          </p:nvSpPr>
          <p:spPr>
            <a:xfrm>
              <a:off x="5934793" y="1461586"/>
              <a:ext cx="1922478" cy="2220297"/>
            </a:xfrm>
            <a:custGeom>
              <a:avLst/>
              <a:gdLst/>
              <a:ahLst/>
              <a:cxnLst/>
              <a:rect l="l" t="t" r="r" b="b"/>
              <a:pathLst>
                <a:path w="38544" h="44515" extrusionOk="0">
                  <a:moveTo>
                    <a:pt x="28214" y="0"/>
                  </a:moveTo>
                  <a:cubicBezTo>
                    <a:pt x="26828" y="0"/>
                    <a:pt x="25545" y="783"/>
                    <a:pt x="24761" y="2122"/>
                  </a:cubicBezTo>
                  <a:cubicBezTo>
                    <a:pt x="24256" y="2265"/>
                    <a:pt x="23548" y="2506"/>
                    <a:pt x="22490" y="2936"/>
                  </a:cubicBezTo>
                  <a:cubicBezTo>
                    <a:pt x="22464" y="2936"/>
                    <a:pt x="22438" y="2936"/>
                    <a:pt x="22412" y="2936"/>
                  </a:cubicBezTo>
                  <a:cubicBezTo>
                    <a:pt x="21532" y="2936"/>
                    <a:pt x="20553" y="3100"/>
                    <a:pt x="19400" y="3294"/>
                  </a:cubicBezTo>
                  <a:lnTo>
                    <a:pt x="19261" y="3318"/>
                  </a:lnTo>
                  <a:lnTo>
                    <a:pt x="19121" y="3296"/>
                  </a:lnTo>
                  <a:cubicBezTo>
                    <a:pt x="17976" y="3106"/>
                    <a:pt x="16999" y="2945"/>
                    <a:pt x="16117" y="2945"/>
                  </a:cubicBezTo>
                  <a:cubicBezTo>
                    <a:pt x="16088" y="2945"/>
                    <a:pt x="16058" y="2945"/>
                    <a:pt x="16029" y="2945"/>
                  </a:cubicBezTo>
                  <a:cubicBezTo>
                    <a:pt x="14936" y="2501"/>
                    <a:pt x="14234" y="2266"/>
                    <a:pt x="13758" y="2133"/>
                  </a:cubicBezTo>
                  <a:cubicBezTo>
                    <a:pt x="13106" y="1026"/>
                    <a:pt x="12108" y="285"/>
                    <a:pt x="10964" y="76"/>
                  </a:cubicBezTo>
                  <a:cubicBezTo>
                    <a:pt x="10740" y="35"/>
                    <a:pt x="10515" y="15"/>
                    <a:pt x="10292" y="15"/>
                  </a:cubicBezTo>
                  <a:cubicBezTo>
                    <a:pt x="9475" y="15"/>
                    <a:pt x="8678" y="286"/>
                    <a:pt x="7988" y="802"/>
                  </a:cubicBezTo>
                  <a:cubicBezTo>
                    <a:pt x="6842" y="1662"/>
                    <a:pt x="6106" y="3149"/>
                    <a:pt x="5916" y="4983"/>
                  </a:cubicBezTo>
                  <a:cubicBezTo>
                    <a:pt x="5729" y="6827"/>
                    <a:pt x="6437" y="9109"/>
                    <a:pt x="7827" y="10969"/>
                  </a:cubicBezTo>
                  <a:lnTo>
                    <a:pt x="6769" y="10971"/>
                  </a:lnTo>
                  <a:cubicBezTo>
                    <a:pt x="5071" y="10973"/>
                    <a:pt x="3697" y="12352"/>
                    <a:pt x="3699" y="14050"/>
                  </a:cubicBezTo>
                  <a:lnTo>
                    <a:pt x="3699" y="14325"/>
                  </a:lnTo>
                  <a:cubicBezTo>
                    <a:pt x="1622" y="14551"/>
                    <a:pt x="1" y="16314"/>
                    <a:pt x="4" y="18449"/>
                  </a:cubicBezTo>
                  <a:lnTo>
                    <a:pt x="6" y="24751"/>
                  </a:lnTo>
                  <a:cubicBezTo>
                    <a:pt x="6" y="26170"/>
                    <a:pt x="707" y="27497"/>
                    <a:pt x="1878" y="28297"/>
                  </a:cubicBezTo>
                  <a:lnTo>
                    <a:pt x="1882" y="40057"/>
                  </a:lnTo>
                  <a:cubicBezTo>
                    <a:pt x="1883" y="40269"/>
                    <a:pt x="1899" y="40480"/>
                    <a:pt x="1930" y="40689"/>
                  </a:cubicBezTo>
                  <a:cubicBezTo>
                    <a:pt x="1937" y="40731"/>
                    <a:pt x="1946" y="40777"/>
                    <a:pt x="1949" y="40806"/>
                  </a:cubicBezTo>
                  <a:cubicBezTo>
                    <a:pt x="2017" y="41214"/>
                    <a:pt x="2144" y="41612"/>
                    <a:pt x="2326" y="41984"/>
                  </a:cubicBezTo>
                  <a:cubicBezTo>
                    <a:pt x="2328" y="41994"/>
                    <a:pt x="2350" y="42029"/>
                    <a:pt x="2352" y="42038"/>
                  </a:cubicBezTo>
                  <a:cubicBezTo>
                    <a:pt x="2981" y="43294"/>
                    <a:pt x="4162" y="44183"/>
                    <a:pt x="5543" y="44440"/>
                  </a:cubicBezTo>
                  <a:cubicBezTo>
                    <a:pt x="5808" y="44486"/>
                    <a:pt x="6078" y="44511"/>
                    <a:pt x="6347" y="44514"/>
                  </a:cubicBezTo>
                  <a:lnTo>
                    <a:pt x="32219" y="44500"/>
                  </a:lnTo>
                  <a:cubicBezTo>
                    <a:pt x="34680" y="44497"/>
                    <a:pt x="36683" y="42497"/>
                    <a:pt x="36680" y="40037"/>
                  </a:cubicBezTo>
                  <a:lnTo>
                    <a:pt x="36671" y="28271"/>
                  </a:lnTo>
                  <a:cubicBezTo>
                    <a:pt x="37844" y="27472"/>
                    <a:pt x="38544" y="26145"/>
                    <a:pt x="38542" y="24727"/>
                  </a:cubicBezTo>
                  <a:lnTo>
                    <a:pt x="38539" y="18424"/>
                  </a:lnTo>
                  <a:cubicBezTo>
                    <a:pt x="38539" y="16420"/>
                    <a:pt x="37106" y="14704"/>
                    <a:pt x="35135" y="14345"/>
                  </a:cubicBezTo>
                  <a:cubicBezTo>
                    <a:pt x="35039" y="14328"/>
                    <a:pt x="34938" y="14310"/>
                    <a:pt x="34841" y="14301"/>
                  </a:cubicBezTo>
                  <a:lnTo>
                    <a:pt x="34841" y="14026"/>
                  </a:lnTo>
                  <a:cubicBezTo>
                    <a:pt x="34838" y="12540"/>
                    <a:pt x="33775" y="11268"/>
                    <a:pt x="32314" y="11001"/>
                  </a:cubicBezTo>
                  <a:cubicBezTo>
                    <a:pt x="32136" y="10967"/>
                    <a:pt x="31956" y="10950"/>
                    <a:pt x="31777" y="10950"/>
                  </a:cubicBezTo>
                  <a:cubicBezTo>
                    <a:pt x="31771" y="10950"/>
                    <a:pt x="31765" y="10950"/>
                    <a:pt x="31759" y="10950"/>
                  </a:cubicBezTo>
                  <a:lnTo>
                    <a:pt x="30702" y="10951"/>
                  </a:lnTo>
                  <a:cubicBezTo>
                    <a:pt x="32089" y="9091"/>
                    <a:pt x="32798" y="6806"/>
                    <a:pt x="32606" y="4965"/>
                  </a:cubicBezTo>
                  <a:cubicBezTo>
                    <a:pt x="32273" y="1789"/>
                    <a:pt x="30469" y="350"/>
                    <a:pt x="28887" y="62"/>
                  </a:cubicBezTo>
                  <a:cubicBezTo>
                    <a:pt x="28661" y="21"/>
                    <a:pt x="28436" y="0"/>
                    <a:pt x="28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180000" algn="bl" rotWithShape="0">
                <a:schemeClr val="accent4">
                  <a:alpha val="2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7124833" y="1572676"/>
              <a:ext cx="325349" cy="452173"/>
            </a:xfrm>
            <a:custGeom>
              <a:avLst/>
              <a:gdLst/>
              <a:ahLst/>
              <a:cxnLst/>
              <a:rect l="l" t="t" r="r" b="b"/>
              <a:pathLst>
                <a:path w="6339" h="8810" extrusionOk="0">
                  <a:moveTo>
                    <a:pt x="4487" y="1"/>
                  </a:moveTo>
                  <a:cubicBezTo>
                    <a:pt x="4070" y="1"/>
                    <a:pt x="3657" y="291"/>
                    <a:pt x="3365" y="883"/>
                  </a:cubicBezTo>
                  <a:cubicBezTo>
                    <a:pt x="2577" y="2483"/>
                    <a:pt x="951" y="3229"/>
                    <a:pt x="951" y="3229"/>
                  </a:cubicBezTo>
                  <a:lnTo>
                    <a:pt x="0" y="8739"/>
                  </a:lnTo>
                  <a:cubicBezTo>
                    <a:pt x="244" y="8787"/>
                    <a:pt x="485" y="8809"/>
                    <a:pt x="722" y="8809"/>
                  </a:cubicBezTo>
                  <a:cubicBezTo>
                    <a:pt x="3860" y="8809"/>
                    <a:pt x="6338" y="4842"/>
                    <a:pt x="6089" y="2455"/>
                  </a:cubicBezTo>
                  <a:cubicBezTo>
                    <a:pt x="5921" y="838"/>
                    <a:pt x="5197" y="1"/>
                    <a:pt x="4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6880325" y="1670705"/>
              <a:ext cx="415886" cy="481993"/>
            </a:xfrm>
            <a:custGeom>
              <a:avLst/>
              <a:gdLst/>
              <a:ahLst/>
              <a:cxnLst/>
              <a:rect l="l" t="t" r="r" b="b"/>
              <a:pathLst>
                <a:path w="8103" h="9391" extrusionOk="0">
                  <a:moveTo>
                    <a:pt x="7065" y="0"/>
                  </a:moveTo>
                  <a:cubicBezTo>
                    <a:pt x="7049" y="0"/>
                    <a:pt x="7033" y="1"/>
                    <a:pt x="7016" y="4"/>
                  </a:cubicBezTo>
                  <a:cubicBezTo>
                    <a:pt x="5927" y="156"/>
                    <a:pt x="2716" y="1621"/>
                    <a:pt x="2716" y="1621"/>
                  </a:cubicBezTo>
                  <a:lnTo>
                    <a:pt x="1" y="9391"/>
                  </a:lnTo>
                  <a:cubicBezTo>
                    <a:pt x="1" y="9391"/>
                    <a:pt x="5171" y="9278"/>
                    <a:pt x="6558" y="7070"/>
                  </a:cubicBezTo>
                  <a:cubicBezTo>
                    <a:pt x="8054" y="4689"/>
                    <a:pt x="8103" y="0"/>
                    <a:pt x="70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6340497" y="1573446"/>
              <a:ext cx="325554" cy="452071"/>
            </a:xfrm>
            <a:custGeom>
              <a:avLst/>
              <a:gdLst/>
              <a:ahLst/>
              <a:cxnLst/>
              <a:rect l="l" t="t" r="r" b="b"/>
              <a:pathLst>
                <a:path w="6343" h="8808" extrusionOk="0">
                  <a:moveTo>
                    <a:pt x="1848" y="1"/>
                  </a:moveTo>
                  <a:cubicBezTo>
                    <a:pt x="1137" y="1"/>
                    <a:pt x="414" y="839"/>
                    <a:pt x="247" y="2457"/>
                  </a:cubicBezTo>
                  <a:cubicBezTo>
                    <a:pt x="1" y="4845"/>
                    <a:pt x="2481" y="8807"/>
                    <a:pt x="5618" y="8807"/>
                  </a:cubicBezTo>
                  <a:cubicBezTo>
                    <a:pt x="5856" y="8807"/>
                    <a:pt x="6098" y="8784"/>
                    <a:pt x="6342" y="8736"/>
                  </a:cubicBezTo>
                  <a:lnTo>
                    <a:pt x="5389" y="3223"/>
                  </a:lnTo>
                  <a:cubicBezTo>
                    <a:pt x="5389" y="3223"/>
                    <a:pt x="3760" y="2479"/>
                    <a:pt x="2972" y="882"/>
                  </a:cubicBezTo>
                  <a:cubicBezTo>
                    <a:pt x="2679" y="290"/>
                    <a:pt x="2265" y="1"/>
                    <a:pt x="1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6494059" y="1671321"/>
              <a:ext cx="416605" cy="481582"/>
            </a:xfrm>
            <a:custGeom>
              <a:avLst/>
              <a:gdLst/>
              <a:ahLst/>
              <a:cxnLst/>
              <a:rect l="l" t="t" r="r" b="b"/>
              <a:pathLst>
                <a:path w="8117" h="9383" extrusionOk="0">
                  <a:moveTo>
                    <a:pt x="1043" y="1"/>
                  </a:moveTo>
                  <a:cubicBezTo>
                    <a:pt x="1" y="1"/>
                    <a:pt x="60" y="4692"/>
                    <a:pt x="1555" y="7072"/>
                  </a:cubicBezTo>
                  <a:cubicBezTo>
                    <a:pt x="2940" y="9274"/>
                    <a:pt x="8116" y="9382"/>
                    <a:pt x="8116" y="9382"/>
                  </a:cubicBezTo>
                  <a:lnTo>
                    <a:pt x="5394" y="1614"/>
                  </a:lnTo>
                  <a:cubicBezTo>
                    <a:pt x="5394" y="1614"/>
                    <a:pt x="2184" y="153"/>
                    <a:pt x="1092" y="4"/>
                  </a:cubicBezTo>
                  <a:cubicBezTo>
                    <a:pt x="1075" y="2"/>
                    <a:pt x="1059" y="1"/>
                    <a:pt x="10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6665071" y="1723261"/>
              <a:ext cx="460693" cy="457716"/>
            </a:xfrm>
            <a:custGeom>
              <a:avLst/>
              <a:gdLst/>
              <a:ahLst/>
              <a:cxnLst/>
              <a:rect l="l" t="t" r="r" b="b"/>
              <a:pathLst>
                <a:path w="8976" h="8918" extrusionOk="0">
                  <a:moveTo>
                    <a:pt x="7633" y="0"/>
                  </a:moveTo>
                  <a:cubicBezTo>
                    <a:pt x="6870" y="0"/>
                    <a:pt x="5781" y="210"/>
                    <a:pt x="4488" y="422"/>
                  </a:cubicBezTo>
                  <a:cubicBezTo>
                    <a:pt x="3195" y="212"/>
                    <a:pt x="2108" y="5"/>
                    <a:pt x="1346" y="5"/>
                  </a:cubicBezTo>
                  <a:cubicBezTo>
                    <a:pt x="636" y="5"/>
                    <a:pt x="208" y="184"/>
                    <a:pt x="156" y="706"/>
                  </a:cubicBezTo>
                  <a:cubicBezTo>
                    <a:pt x="0" y="2276"/>
                    <a:pt x="1017" y="6560"/>
                    <a:pt x="2218" y="7916"/>
                  </a:cubicBezTo>
                  <a:cubicBezTo>
                    <a:pt x="2646" y="8395"/>
                    <a:pt x="3531" y="8711"/>
                    <a:pt x="4491" y="8917"/>
                  </a:cubicBezTo>
                  <a:cubicBezTo>
                    <a:pt x="5455" y="8709"/>
                    <a:pt x="6338" y="8396"/>
                    <a:pt x="6764" y="7914"/>
                  </a:cubicBezTo>
                  <a:cubicBezTo>
                    <a:pt x="7968" y="6559"/>
                    <a:pt x="8975" y="2273"/>
                    <a:pt x="8819" y="701"/>
                  </a:cubicBezTo>
                  <a:cubicBezTo>
                    <a:pt x="8767" y="180"/>
                    <a:pt x="8339" y="0"/>
                    <a:pt x="7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6146903" y="2630929"/>
              <a:ext cx="1490427" cy="931036"/>
            </a:xfrm>
            <a:custGeom>
              <a:avLst/>
              <a:gdLst/>
              <a:ahLst/>
              <a:cxnLst/>
              <a:rect l="l" t="t" r="r" b="b"/>
              <a:pathLst>
                <a:path w="29039" h="18140" extrusionOk="0">
                  <a:moveTo>
                    <a:pt x="1450" y="0"/>
                  </a:moveTo>
                  <a:cubicBezTo>
                    <a:pt x="649" y="0"/>
                    <a:pt x="0" y="649"/>
                    <a:pt x="0" y="1450"/>
                  </a:cubicBezTo>
                  <a:lnTo>
                    <a:pt x="0" y="16689"/>
                  </a:lnTo>
                  <a:cubicBezTo>
                    <a:pt x="0" y="17491"/>
                    <a:pt x="649" y="18140"/>
                    <a:pt x="1450" y="18140"/>
                  </a:cubicBezTo>
                  <a:lnTo>
                    <a:pt x="27588" y="18140"/>
                  </a:lnTo>
                  <a:cubicBezTo>
                    <a:pt x="28388" y="18140"/>
                    <a:pt x="29038" y="17491"/>
                    <a:pt x="29038" y="16689"/>
                  </a:cubicBezTo>
                  <a:lnTo>
                    <a:pt x="29038" y="1450"/>
                  </a:lnTo>
                  <a:cubicBezTo>
                    <a:pt x="29038" y="649"/>
                    <a:pt x="28388" y="0"/>
                    <a:pt x="27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6296564" y="2877541"/>
              <a:ext cx="326324" cy="386888"/>
            </a:xfrm>
            <a:custGeom>
              <a:avLst/>
              <a:gdLst/>
              <a:ahLst/>
              <a:cxnLst/>
              <a:rect l="l" t="t" r="r" b="b"/>
              <a:pathLst>
                <a:path w="6358" h="7538" extrusionOk="0">
                  <a:moveTo>
                    <a:pt x="753" y="1"/>
                  </a:moveTo>
                  <a:cubicBezTo>
                    <a:pt x="338" y="1"/>
                    <a:pt x="0" y="338"/>
                    <a:pt x="0" y="754"/>
                  </a:cubicBezTo>
                  <a:lnTo>
                    <a:pt x="0" y="6785"/>
                  </a:lnTo>
                  <a:cubicBezTo>
                    <a:pt x="0" y="7201"/>
                    <a:pt x="338" y="7537"/>
                    <a:pt x="753" y="7537"/>
                  </a:cubicBezTo>
                  <a:lnTo>
                    <a:pt x="5604" y="7537"/>
                  </a:lnTo>
                  <a:cubicBezTo>
                    <a:pt x="6020" y="7537"/>
                    <a:pt x="6357" y="7201"/>
                    <a:pt x="6357" y="6785"/>
                  </a:cubicBezTo>
                  <a:lnTo>
                    <a:pt x="6357" y="754"/>
                  </a:lnTo>
                  <a:cubicBezTo>
                    <a:pt x="6357" y="338"/>
                    <a:pt x="6020" y="1"/>
                    <a:pt x="56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6716806" y="3064105"/>
              <a:ext cx="358608" cy="497955"/>
            </a:xfrm>
            <a:custGeom>
              <a:avLst/>
              <a:gdLst/>
              <a:ahLst/>
              <a:cxnLst/>
              <a:rect l="l" t="t" r="r" b="b"/>
              <a:pathLst>
                <a:path w="6987" h="9702" extrusionOk="0">
                  <a:moveTo>
                    <a:pt x="3491" y="1"/>
                  </a:moveTo>
                  <a:cubicBezTo>
                    <a:pt x="1563" y="3"/>
                    <a:pt x="1" y="1567"/>
                    <a:pt x="2" y="3496"/>
                  </a:cubicBezTo>
                  <a:lnTo>
                    <a:pt x="3" y="9702"/>
                  </a:lnTo>
                  <a:lnTo>
                    <a:pt x="6987" y="9698"/>
                  </a:lnTo>
                  <a:lnTo>
                    <a:pt x="6986" y="3491"/>
                  </a:lnTo>
                  <a:cubicBezTo>
                    <a:pt x="6985" y="1563"/>
                    <a:pt x="5421" y="1"/>
                    <a:pt x="3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6768028" y="3115378"/>
              <a:ext cx="256214" cy="156695"/>
            </a:xfrm>
            <a:custGeom>
              <a:avLst/>
              <a:gdLst/>
              <a:ahLst/>
              <a:cxnLst/>
              <a:rect l="l" t="t" r="r" b="b"/>
              <a:pathLst>
                <a:path w="4992" h="3053" extrusionOk="0">
                  <a:moveTo>
                    <a:pt x="2498" y="1"/>
                  </a:moveTo>
                  <a:cubicBezTo>
                    <a:pt x="1120" y="1"/>
                    <a:pt x="0" y="1119"/>
                    <a:pt x="1" y="2498"/>
                  </a:cubicBezTo>
                  <a:lnTo>
                    <a:pt x="4" y="2584"/>
                  </a:lnTo>
                  <a:cubicBezTo>
                    <a:pt x="3" y="2842"/>
                    <a:pt x="212" y="3053"/>
                    <a:pt x="470" y="3053"/>
                  </a:cubicBezTo>
                  <a:lnTo>
                    <a:pt x="473" y="3053"/>
                  </a:lnTo>
                  <a:lnTo>
                    <a:pt x="4518" y="3050"/>
                  </a:lnTo>
                  <a:cubicBezTo>
                    <a:pt x="4520" y="3050"/>
                    <a:pt x="4521" y="3050"/>
                    <a:pt x="4523" y="3050"/>
                  </a:cubicBezTo>
                  <a:cubicBezTo>
                    <a:pt x="4780" y="3050"/>
                    <a:pt x="4989" y="2842"/>
                    <a:pt x="4992" y="2584"/>
                  </a:cubicBezTo>
                  <a:lnTo>
                    <a:pt x="4992" y="2582"/>
                  </a:lnTo>
                  <a:cubicBezTo>
                    <a:pt x="4992" y="1394"/>
                    <a:pt x="4206" y="307"/>
                    <a:pt x="3046" y="59"/>
                  </a:cubicBezTo>
                  <a:cubicBezTo>
                    <a:pt x="2860" y="20"/>
                    <a:pt x="2677" y="1"/>
                    <a:pt x="24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6992109" y="3353984"/>
              <a:ext cx="32232" cy="97620"/>
            </a:xfrm>
            <a:custGeom>
              <a:avLst/>
              <a:gdLst/>
              <a:ahLst/>
              <a:cxnLst/>
              <a:rect l="l" t="t" r="r" b="b"/>
              <a:pathLst>
                <a:path w="628" h="1902" extrusionOk="0">
                  <a:moveTo>
                    <a:pt x="312" y="1"/>
                  </a:moveTo>
                  <a:cubicBezTo>
                    <a:pt x="140" y="2"/>
                    <a:pt x="1" y="142"/>
                    <a:pt x="2" y="315"/>
                  </a:cubicBezTo>
                  <a:lnTo>
                    <a:pt x="4" y="1593"/>
                  </a:lnTo>
                  <a:cubicBezTo>
                    <a:pt x="5" y="1764"/>
                    <a:pt x="144" y="1902"/>
                    <a:pt x="316" y="1902"/>
                  </a:cubicBezTo>
                  <a:cubicBezTo>
                    <a:pt x="316" y="1902"/>
                    <a:pt x="317" y="1902"/>
                    <a:pt x="318" y="1902"/>
                  </a:cubicBezTo>
                  <a:cubicBezTo>
                    <a:pt x="490" y="1901"/>
                    <a:pt x="628" y="1760"/>
                    <a:pt x="627" y="1589"/>
                  </a:cubicBezTo>
                  <a:lnTo>
                    <a:pt x="626" y="311"/>
                  </a:lnTo>
                  <a:cubicBezTo>
                    <a:pt x="624" y="139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7488516" y="3361580"/>
              <a:ext cx="149766" cy="70469"/>
            </a:xfrm>
            <a:custGeom>
              <a:avLst/>
              <a:gdLst/>
              <a:ahLst/>
              <a:cxnLst/>
              <a:rect l="l" t="t" r="r" b="b"/>
              <a:pathLst>
                <a:path w="2918" h="1373" extrusionOk="0">
                  <a:moveTo>
                    <a:pt x="685" y="0"/>
                  </a:moveTo>
                  <a:cubicBezTo>
                    <a:pt x="306" y="2"/>
                    <a:pt x="0" y="309"/>
                    <a:pt x="0" y="687"/>
                  </a:cubicBezTo>
                  <a:cubicBezTo>
                    <a:pt x="1" y="1067"/>
                    <a:pt x="309" y="1372"/>
                    <a:pt x="687" y="1372"/>
                  </a:cubicBezTo>
                  <a:lnTo>
                    <a:pt x="2918" y="1372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6146697" y="3491481"/>
              <a:ext cx="124720" cy="70469"/>
            </a:xfrm>
            <a:custGeom>
              <a:avLst/>
              <a:gdLst/>
              <a:ahLst/>
              <a:cxnLst/>
              <a:rect l="l" t="t" r="r" b="b"/>
              <a:pathLst>
                <a:path w="2430" h="1373" extrusionOk="0">
                  <a:moveTo>
                    <a:pt x="1" y="0"/>
                  </a:moveTo>
                  <a:cubicBezTo>
                    <a:pt x="2" y="759"/>
                    <a:pt x="617" y="1373"/>
                    <a:pt x="1375" y="1373"/>
                  </a:cubicBezTo>
                  <a:lnTo>
                    <a:pt x="1743" y="1373"/>
                  </a:lnTo>
                  <a:cubicBezTo>
                    <a:pt x="2122" y="1370"/>
                    <a:pt x="2428" y="1064"/>
                    <a:pt x="2429" y="685"/>
                  </a:cubicBezTo>
                  <a:cubicBezTo>
                    <a:pt x="2427" y="306"/>
                    <a:pt x="2119" y="0"/>
                    <a:pt x="17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6146903" y="3336790"/>
              <a:ext cx="211459" cy="60923"/>
            </a:xfrm>
            <a:custGeom>
              <a:avLst/>
              <a:gdLst/>
              <a:ahLst/>
              <a:cxnLst/>
              <a:rect l="l" t="t" r="r" b="b"/>
              <a:pathLst>
                <a:path w="4120" h="1187" extrusionOk="0">
                  <a:moveTo>
                    <a:pt x="3527" y="1"/>
                  </a:moveTo>
                  <a:lnTo>
                    <a:pt x="0" y="3"/>
                  </a:lnTo>
                  <a:lnTo>
                    <a:pt x="0" y="1186"/>
                  </a:lnTo>
                  <a:lnTo>
                    <a:pt x="3526" y="1184"/>
                  </a:lnTo>
                  <a:cubicBezTo>
                    <a:pt x="3527" y="1184"/>
                    <a:pt x="3528" y="1184"/>
                    <a:pt x="3530" y="1184"/>
                  </a:cubicBezTo>
                  <a:cubicBezTo>
                    <a:pt x="3853" y="1184"/>
                    <a:pt x="4115" y="923"/>
                    <a:pt x="4118" y="601"/>
                  </a:cubicBezTo>
                  <a:lnTo>
                    <a:pt x="4118" y="592"/>
                  </a:lnTo>
                  <a:cubicBezTo>
                    <a:pt x="4120" y="267"/>
                    <a:pt x="3860" y="3"/>
                    <a:pt x="35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6239953" y="2135753"/>
              <a:ext cx="1311508" cy="222186"/>
            </a:xfrm>
            <a:custGeom>
              <a:avLst/>
              <a:gdLst/>
              <a:ahLst/>
              <a:cxnLst/>
              <a:rect l="l" t="t" r="r" b="b"/>
              <a:pathLst>
                <a:path w="25553" h="4329" extrusionOk="0">
                  <a:moveTo>
                    <a:pt x="25271" y="0"/>
                  </a:moveTo>
                  <a:lnTo>
                    <a:pt x="285" y="14"/>
                  </a:lnTo>
                  <a:cubicBezTo>
                    <a:pt x="276" y="13"/>
                    <a:pt x="267" y="13"/>
                    <a:pt x="258" y="13"/>
                  </a:cubicBezTo>
                  <a:cubicBezTo>
                    <a:pt x="128" y="13"/>
                    <a:pt x="17" y="110"/>
                    <a:pt x="3" y="242"/>
                  </a:cubicBezTo>
                  <a:cubicBezTo>
                    <a:pt x="2" y="253"/>
                    <a:pt x="1" y="264"/>
                    <a:pt x="2" y="277"/>
                  </a:cubicBezTo>
                  <a:lnTo>
                    <a:pt x="4" y="1229"/>
                  </a:lnTo>
                  <a:cubicBezTo>
                    <a:pt x="4" y="1383"/>
                    <a:pt x="128" y="1508"/>
                    <a:pt x="283" y="1509"/>
                  </a:cubicBezTo>
                  <a:lnTo>
                    <a:pt x="2905" y="1509"/>
                  </a:lnTo>
                  <a:cubicBezTo>
                    <a:pt x="3059" y="1509"/>
                    <a:pt x="3183" y="1634"/>
                    <a:pt x="3183" y="1787"/>
                  </a:cubicBezTo>
                  <a:lnTo>
                    <a:pt x="3183" y="1791"/>
                  </a:lnTo>
                  <a:lnTo>
                    <a:pt x="3182" y="4048"/>
                  </a:lnTo>
                  <a:cubicBezTo>
                    <a:pt x="3183" y="4202"/>
                    <a:pt x="3307" y="4327"/>
                    <a:pt x="3460" y="4328"/>
                  </a:cubicBezTo>
                  <a:lnTo>
                    <a:pt x="4201" y="4328"/>
                  </a:lnTo>
                  <a:cubicBezTo>
                    <a:pt x="4355" y="4328"/>
                    <a:pt x="4481" y="4204"/>
                    <a:pt x="4482" y="4050"/>
                  </a:cubicBezTo>
                  <a:lnTo>
                    <a:pt x="4483" y="1794"/>
                  </a:lnTo>
                  <a:cubicBezTo>
                    <a:pt x="4483" y="1640"/>
                    <a:pt x="4606" y="1515"/>
                    <a:pt x="4760" y="1515"/>
                  </a:cubicBezTo>
                  <a:lnTo>
                    <a:pt x="4764" y="1515"/>
                  </a:lnTo>
                  <a:lnTo>
                    <a:pt x="20789" y="1507"/>
                  </a:lnTo>
                  <a:cubicBezTo>
                    <a:pt x="20943" y="1507"/>
                    <a:pt x="21068" y="1631"/>
                    <a:pt x="21068" y="1785"/>
                  </a:cubicBezTo>
                  <a:lnTo>
                    <a:pt x="21068" y="1788"/>
                  </a:lnTo>
                  <a:lnTo>
                    <a:pt x="21068" y="4045"/>
                  </a:lnTo>
                  <a:cubicBezTo>
                    <a:pt x="21068" y="4199"/>
                    <a:pt x="21192" y="4325"/>
                    <a:pt x="21346" y="4326"/>
                  </a:cubicBezTo>
                  <a:lnTo>
                    <a:pt x="22087" y="4326"/>
                  </a:lnTo>
                  <a:cubicBezTo>
                    <a:pt x="22241" y="4326"/>
                    <a:pt x="22366" y="4202"/>
                    <a:pt x="22367" y="4048"/>
                  </a:cubicBezTo>
                  <a:lnTo>
                    <a:pt x="22367" y="1791"/>
                  </a:lnTo>
                  <a:cubicBezTo>
                    <a:pt x="22367" y="1637"/>
                    <a:pt x="22492" y="1513"/>
                    <a:pt x="22645" y="1513"/>
                  </a:cubicBezTo>
                  <a:lnTo>
                    <a:pt x="25271" y="1513"/>
                  </a:lnTo>
                  <a:cubicBezTo>
                    <a:pt x="25425" y="1513"/>
                    <a:pt x="25551" y="1388"/>
                    <a:pt x="25552" y="1234"/>
                  </a:cubicBezTo>
                  <a:lnTo>
                    <a:pt x="25550" y="281"/>
                  </a:lnTo>
                  <a:cubicBezTo>
                    <a:pt x="25550" y="127"/>
                    <a:pt x="25425" y="2"/>
                    <a:pt x="252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7587315" y="2305482"/>
              <a:ext cx="153872" cy="469778"/>
            </a:xfrm>
            <a:custGeom>
              <a:avLst/>
              <a:gdLst/>
              <a:ahLst/>
              <a:cxnLst/>
              <a:rect l="l" t="t" r="r" b="b"/>
              <a:pathLst>
                <a:path w="2998" h="9153" extrusionOk="0">
                  <a:moveTo>
                    <a:pt x="1643" y="0"/>
                  </a:moveTo>
                  <a:lnTo>
                    <a:pt x="1" y="4"/>
                  </a:lnTo>
                  <a:lnTo>
                    <a:pt x="4" y="7655"/>
                  </a:lnTo>
                  <a:cubicBezTo>
                    <a:pt x="2" y="8478"/>
                    <a:pt x="666" y="9149"/>
                    <a:pt x="1491" y="9152"/>
                  </a:cubicBezTo>
                  <a:lnTo>
                    <a:pt x="1502" y="9151"/>
                  </a:lnTo>
                  <a:cubicBezTo>
                    <a:pt x="2327" y="9151"/>
                    <a:pt x="2997" y="8481"/>
                    <a:pt x="2997" y="7655"/>
                  </a:cubicBezTo>
                  <a:lnTo>
                    <a:pt x="2995" y="1353"/>
                  </a:lnTo>
                  <a:cubicBezTo>
                    <a:pt x="2994" y="607"/>
                    <a:pt x="2390" y="2"/>
                    <a:pt x="16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7433599" y="2305893"/>
              <a:ext cx="153924" cy="469572"/>
            </a:xfrm>
            <a:custGeom>
              <a:avLst/>
              <a:gdLst/>
              <a:ahLst/>
              <a:cxnLst/>
              <a:rect l="l" t="t" r="r" b="b"/>
              <a:pathLst>
                <a:path w="2999" h="9149" extrusionOk="0">
                  <a:moveTo>
                    <a:pt x="0" y="0"/>
                  </a:moveTo>
                  <a:lnTo>
                    <a:pt x="5" y="7652"/>
                  </a:lnTo>
                  <a:cubicBezTo>
                    <a:pt x="5" y="8478"/>
                    <a:pt x="675" y="9149"/>
                    <a:pt x="1501" y="9149"/>
                  </a:cubicBezTo>
                  <a:cubicBezTo>
                    <a:pt x="1502" y="9149"/>
                    <a:pt x="1503" y="9149"/>
                    <a:pt x="1504" y="9149"/>
                  </a:cubicBezTo>
                  <a:cubicBezTo>
                    <a:pt x="2328" y="9149"/>
                    <a:pt x="2997" y="8481"/>
                    <a:pt x="2998" y="7656"/>
                  </a:cubicBezTo>
                  <a:lnTo>
                    <a:pt x="2998" y="7652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7279883" y="2305893"/>
              <a:ext cx="153924" cy="469572"/>
            </a:xfrm>
            <a:custGeom>
              <a:avLst/>
              <a:gdLst/>
              <a:ahLst/>
              <a:cxnLst/>
              <a:rect l="l" t="t" r="r" b="b"/>
              <a:pathLst>
                <a:path w="2999" h="9149" extrusionOk="0">
                  <a:moveTo>
                    <a:pt x="1" y="0"/>
                  </a:moveTo>
                  <a:lnTo>
                    <a:pt x="5" y="7653"/>
                  </a:lnTo>
                  <a:cubicBezTo>
                    <a:pt x="3" y="8476"/>
                    <a:pt x="669" y="9146"/>
                    <a:pt x="1493" y="9149"/>
                  </a:cubicBezTo>
                  <a:lnTo>
                    <a:pt x="1502" y="9149"/>
                  </a:lnTo>
                  <a:cubicBezTo>
                    <a:pt x="2329" y="9149"/>
                    <a:pt x="2999" y="8478"/>
                    <a:pt x="2999" y="7653"/>
                  </a:cubicBezTo>
                  <a:lnTo>
                    <a:pt x="29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4"/>
            <p:cNvSpPr/>
            <p:nvPr/>
          </p:nvSpPr>
          <p:spPr>
            <a:xfrm>
              <a:off x="7126219" y="2306098"/>
              <a:ext cx="153924" cy="469624"/>
            </a:xfrm>
            <a:custGeom>
              <a:avLst/>
              <a:gdLst/>
              <a:ahLst/>
              <a:cxnLst/>
              <a:rect l="l" t="t" r="r" b="b"/>
              <a:pathLst>
                <a:path w="2999" h="9150" extrusionOk="0">
                  <a:moveTo>
                    <a:pt x="1" y="1"/>
                  </a:moveTo>
                  <a:lnTo>
                    <a:pt x="5" y="7652"/>
                  </a:lnTo>
                  <a:cubicBezTo>
                    <a:pt x="5" y="8479"/>
                    <a:pt x="675" y="9149"/>
                    <a:pt x="1502" y="9149"/>
                  </a:cubicBezTo>
                  <a:cubicBezTo>
                    <a:pt x="2328" y="9149"/>
                    <a:pt x="2998" y="8479"/>
                    <a:pt x="2997" y="7652"/>
                  </a:cubicBezTo>
                  <a:lnTo>
                    <a:pt x="29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>
              <a:off x="6972554" y="2306150"/>
              <a:ext cx="153821" cy="469624"/>
            </a:xfrm>
            <a:custGeom>
              <a:avLst/>
              <a:gdLst/>
              <a:ahLst/>
              <a:cxnLst/>
              <a:rect l="l" t="t" r="r" b="b"/>
              <a:pathLst>
                <a:path w="2997" h="9150" extrusionOk="0">
                  <a:moveTo>
                    <a:pt x="0" y="1"/>
                  </a:moveTo>
                  <a:lnTo>
                    <a:pt x="5" y="7653"/>
                  </a:lnTo>
                  <a:cubicBezTo>
                    <a:pt x="5" y="8479"/>
                    <a:pt x="675" y="9148"/>
                    <a:pt x="1501" y="9149"/>
                  </a:cubicBezTo>
                  <a:cubicBezTo>
                    <a:pt x="1502" y="9149"/>
                    <a:pt x="1503" y="9149"/>
                    <a:pt x="1503" y="9149"/>
                  </a:cubicBezTo>
                  <a:cubicBezTo>
                    <a:pt x="2327" y="9149"/>
                    <a:pt x="2996" y="8482"/>
                    <a:pt x="2997" y="7657"/>
                  </a:cubicBezTo>
                  <a:lnTo>
                    <a:pt x="2997" y="7653"/>
                  </a:lnTo>
                  <a:lnTo>
                    <a:pt x="29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>
              <a:off x="6818838" y="2306150"/>
              <a:ext cx="153872" cy="469624"/>
            </a:xfrm>
            <a:custGeom>
              <a:avLst/>
              <a:gdLst/>
              <a:ahLst/>
              <a:cxnLst/>
              <a:rect l="l" t="t" r="r" b="b"/>
              <a:pathLst>
                <a:path w="2998" h="9150" extrusionOk="0">
                  <a:moveTo>
                    <a:pt x="1" y="1"/>
                  </a:moveTo>
                  <a:lnTo>
                    <a:pt x="5" y="7653"/>
                  </a:lnTo>
                  <a:cubicBezTo>
                    <a:pt x="5" y="8479"/>
                    <a:pt x="676" y="9149"/>
                    <a:pt x="1502" y="9149"/>
                  </a:cubicBezTo>
                  <a:lnTo>
                    <a:pt x="1501" y="9148"/>
                  </a:lnTo>
                  <a:lnTo>
                    <a:pt x="1501" y="9148"/>
                  </a:lnTo>
                  <a:cubicBezTo>
                    <a:pt x="1502" y="9148"/>
                    <a:pt x="1504" y="9148"/>
                    <a:pt x="1505" y="9148"/>
                  </a:cubicBezTo>
                  <a:cubicBezTo>
                    <a:pt x="2328" y="9148"/>
                    <a:pt x="2996" y="8481"/>
                    <a:pt x="2997" y="7657"/>
                  </a:cubicBezTo>
                  <a:lnTo>
                    <a:pt x="2997" y="7653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>
              <a:off x="6665123" y="2306150"/>
              <a:ext cx="153924" cy="469624"/>
            </a:xfrm>
            <a:custGeom>
              <a:avLst/>
              <a:gdLst/>
              <a:ahLst/>
              <a:cxnLst/>
              <a:rect l="l" t="t" r="r" b="b"/>
              <a:pathLst>
                <a:path w="2999" h="9150" extrusionOk="0">
                  <a:moveTo>
                    <a:pt x="0" y="1"/>
                  </a:moveTo>
                  <a:lnTo>
                    <a:pt x="5" y="7653"/>
                  </a:lnTo>
                  <a:cubicBezTo>
                    <a:pt x="1" y="8476"/>
                    <a:pt x="667" y="9146"/>
                    <a:pt x="1490" y="9149"/>
                  </a:cubicBezTo>
                  <a:lnTo>
                    <a:pt x="1501" y="9149"/>
                  </a:lnTo>
                  <a:cubicBezTo>
                    <a:pt x="2328" y="9149"/>
                    <a:pt x="2998" y="8479"/>
                    <a:pt x="2998" y="7653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6511407" y="2306406"/>
              <a:ext cx="153924" cy="469572"/>
            </a:xfrm>
            <a:custGeom>
              <a:avLst/>
              <a:gdLst/>
              <a:ahLst/>
              <a:cxnLst/>
              <a:rect l="l" t="t" r="r" b="b"/>
              <a:pathLst>
                <a:path w="2999" h="9149" extrusionOk="0">
                  <a:moveTo>
                    <a:pt x="1" y="0"/>
                  </a:moveTo>
                  <a:lnTo>
                    <a:pt x="5" y="7652"/>
                  </a:lnTo>
                  <a:cubicBezTo>
                    <a:pt x="4" y="8479"/>
                    <a:pt x="673" y="9148"/>
                    <a:pt x="1499" y="9149"/>
                  </a:cubicBezTo>
                  <a:lnTo>
                    <a:pt x="1502" y="9149"/>
                  </a:lnTo>
                  <a:cubicBezTo>
                    <a:pt x="2329" y="9149"/>
                    <a:pt x="2999" y="8479"/>
                    <a:pt x="2998" y="7652"/>
                  </a:cubicBezTo>
                  <a:lnTo>
                    <a:pt x="29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6357742" y="2306406"/>
              <a:ext cx="153872" cy="469572"/>
            </a:xfrm>
            <a:custGeom>
              <a:avLst/>
              <a:gdLst/>
              <a:ahLst/>
              <a:cxnLst/>
              <a:rect l="l" t="t" r="r" b="b"/>
              <a:pathLst>
                <a:path w="2998" h="9149" extrusionOk="0">
                  <a:moveTo>
                    <a:pt x="1" y="0"/>
                  </a:moveTo>
                  <a:lnTo>
                    <a:pt x="4" y="7652"/>
                  </a:lnTo>
                  <a:cubicBezTo>
                    <a:pt x="3" y="8477"/>
                    <a:pt x="671" y="9148"/>
                    <a:pt x="1496" y="9149"/>
                  </a:cubicBezTo>
                  <a:lnTo>
                    <a:pt x="1502" y="9149"/>
                  </a:lnTo>
                  <a:cubicBezTo>
                    <a:pt x="2327" y="9149"/>
                    <a:pt x="2997" y="8479"/>
                    <a:pt x="2997" y="7652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6204027" y="2306406"/>
              <a:ext cx="153872" cy="469624"/>
            </a:xfrm>
            <a:custGeom>
              <a:avLst/>
              <a:gdLst/>
              <a:ahLst/>
              <a:cxnLst/>
              <a:rect l="l" t="t" r="r" b="b"/>
              <a:pathLst>
                <a:path w="2998" h="9150" extrusionOk="0">
                  <a:moveTo>
                    <a:pt x="0" y="0"/>
                  </a:moveTo>
                  <a:lnTo>
                    <a:pt x="5" y="7652"/>
                  </a:lnTo>
                  <a:cubicBezTo>
                    <a:pt x="2" y="8476"/>
                    <a:pt x="667" y="9147"/>
                    <a:pt x="1491" y="9149"/>
                  </a:cubicBezTo>
                  <a:lnTo>
                    <a:pt x="1501" y="9150"/>
                  </a:lnTo>
                  <a:cubicBezTo>
                    <a:pt x="1502" y="9150"/>
                    <a:pt x="1503" y="9150"/>
                    <a:pt x="1503" y="9150"/>
                  </a:cubicBezTo>
                  <a:cubicBezTo>
                    <a:pt x="2328" y="9150"/>
                    <a:pt x="2997" y="8482"/>
                    <a:pt x="2998" y="7658"/>
                  </a:cubicBezTo>
                  <a:lnTo>
                    <a:pt x="2998" y="7652"/>
                  </a:lnTo>
                  <a:lnTo>
                    <a:pt x="29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6050259" y="2306714"/>
              <a:ext cx="154026" cy="469572"/>
            </a:xfrm>
            <a:custGeom>
              <a:avLst/>
              <a:gdLst/>
              <a:ahLst/>
              <a:cxnLst/>
              <a:rect l="l" t="t" r="r" b="b"/>
              <a:pathLst>
                <a:path w="3001" h="9149" extrusionOk="0">
                  <a:moveTo>
                    <a:pt x="2996" y="0"/>
                  </a:moveTo>
                  <a:lnTo>
                    <a:pt x="1353" y="2"/>
                  </a:lnTo>
                  <a:cubicBezTo>
                    <a:pt x="607" y="3"/>
                    <a:pt x="3" y="608"/>
                    <a:pt x="1" y="1354"/>
                  </a:cubicBezTo>
                  <a:lnTo>
                    <a:pt x="3" y="7656"/>
                  </a:lnTo>
                  <a:cubicBezTo>
                    <a:pt x="8" y="8482"/>
                    <a:pt x="679" y="9148"/>
                    <a:pt x="1504" y="9148"/>
                  </a:cubicBezTo>
                  <a:cubicBezTo>
                    <a:pt x="2332" y="9148"/>
                    <a:pt x="3001" y="8478"/>
                    <a:pt x="3001" y="7652"/>
                  </a:cubicBezTo>
                  <a:lnTo>
                    <a:pt x="29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6480356" y="2924349"/>
              <a:ext cx="98082" cy="126106"/>
            </a:xfrm>
            <a:custGeom>
              <a:avLst/>
              <a:gdLst/>
              <a:ahLst/>
              <a:cxnLst/>
              <a:rect l="l" t="t" r="r" b="b"/>
              <a:pathLst>
                <a:path w="1911" h="2457" extrusionOk="0">
                  <a:moveTo>
                    <a:pt x="1498" y="0"/>
                  </a:moveTo>
                  <a:lnTo>
                    <a:pt x="415" y="1"/>
                  </a:lnTo>
                  <a:cubicBezTo>
                    <a:pt x="187" y="2"/>
                    <a:pt x="3" y="186"/>
                    <a:pt x="0" y="413"/>
                  </a:cubicBezTo>
                  <a:lnTo>
                    <a:pt x="1" y="2044"/>
                  </a:lnTo>
                  <a:cubicBezTo>
                    <a:pt x="0" y="2271"/>
                    <a:pt x="185" y="2456"/>
                    <a:pt x="413" y="2457"/>
                  </a:cubicBezTo>
                  <a:lnTo>
                    <a:pt x="1497" y="2456"/>
                  </a:lnTo>
                  <a:cubicBezTo>
                    <a:pt x="1724" y="2455"/>
                    <a:pt x="1909" y="2271"/>
                    <a:pt x="1910" y="2044"/>
                  </a:cubicBezTo>
                  <a:lnTo>
                    <a:pt x="1910" y="413"/>
                  </a:lnTo>
                  <a:cubicBezTo>
                    <a:pt x="1909" y="187"/>
                    <a:pt x="1726" y="2"/>
                    <a:pt x="1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6340446" y="2924298"/>
              <a:ext cx="98082" cy="126106"/>
            </a:xfrm>
            <a:custGeom>
              <a:avLst/>
              <a:gdLst/>
              <a:ahLst/>
              <a:cxnLst/>
              <a:rect l="l" t="t" r="r" b="b"/>
              <a:pathLst>
                <a:path w="1911" h="2457" extrusionOk="0">
                  <a:moveTo>
                    <a:pt x="1497" y="0"/>
                  </a:moveTo>
                  <a:lnTo>
                    <a:pt x="413" y="1"/>
                  </a:lnTo>
                  <a:cubicBezTo>
                    <a:pt x="187" y="2"/>
                    <a:pt x="2" y="186"/>
                    <a:pt x="0" y="413"/>
                  </a:cubicBezTo>
                  <a:lnTo>
                    <a:pt x="1" y="2043"/>
                  </a:lnTo>
                  <a:cubicBezTo>
                    <a:pt x="0" y="2270"/>
                    <a:pt x="184" y="2456"/>
                    <a:pt x="411" y="2457"/>
                  </a:cubicBezTo>
                  <a:lnTo>
                    <a:pt x="413" y="2457"/>
                  </a:lnTo>
                  <a:lnTo>
                    <a:pt x="1497" y="2456"/>
                  </a:lnTo>
                  <a:cubicBezTo>
                    <a:pt x="1724" y="2454"/>
                    <a:pt x="1908" y="2271"/>
                    <a:pt x="1910" y="2043"/>
                  </a:cubicBezTo>
                  <a:lnTo>
                    <a:pt x="1909" y="414"/>
                  </a:lnTo>
                  <a:cubicBezTo>
                    <a:pt x="1908" y="187"/>
                    <a:pt x="1724" y="2"/>
                    <a:pt x="1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6480561" y="3094643"/>
              <a:ext cx="98082" cy="126106"/>
            </a:xfrm>
            <a:custGeom>
              <a:avLst/>
              <a:gdLst/>
              <a:ahLst/>
              <a:cxnLst/>
              <a:rect l="l" t="t" r="r" b="b"/>
              <a:pathLst>
                <a:path w="1911" h="2457" extrusionOk="0">
                  <a:moveTo>
                    <a:pt x="1499" y="0"/>
                  </a:moveTo>
                  <a:lnTo>
                    <a:pt x="414" y="1"/>
                  </a:lnTo>
                  <a:cubicBezTo>
                    <a:pt x="188" y="3"/>
                    <a:pt x="3" y="186"/>
                    <a:pt x="1" y="414"/>
                  </a:cubicBezTo>
                  <a:lnTo>
                    <a:pt x="2" y="2043"/>
                  </a:lnTo>
                  <a:cubicBezTo>
                    <a:pt x="2" y="2271"/>
                    <a:pt x="186" y="2456"/>
                    <a:pt x="414" y="2457"/>
                  </a:cubicBezTo>
                  <a:lnTo>
                    <a:pt x="1497" y="2456"/>
                  </a:lnTo>
                  <a:cubicBezTo>
                    <a:pt x="1725" y="2455"/>
                    <a:pt x="1910" y="2271"/>
                    <a:pt x="1911" y="2044"/>
                  </a:cubicBezTo>
                  <a:lnTo>
                    <a:pt x="1911" y="414"/>
                  </a:lnTo>
                  <a:cubicBezTo>
                    <a:pt x="1908" y="186"/>
                    <a:pt x="1725" y="3"/>
                    <a:pt x="14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6340600" y="3094591"/>
              <a:ext cx="98133" cy="126106"/>
            </a:xfrm>
            <a:custGeom>
              <a:avLst/>
              <a:gdLst/>
              <a:ahLst/>
              <a:cxnLst/>
              <a:rect l="l" t="t" r="r" b="b"/>
              <a:pathLst>
                <a:path w="1912" h="2457" extrusionOk="0">
                  <a:moveTo>
                    <a:pt x="1499" y="0"/>
                  </a:moveTo>
                  <a:lnTo>
                    <a:pt x="415" y="1"/>
                  </a:lnTo>
                  <a:cubicBezTo>
                    <a:pt x="189" y="2"/>
                    <a:pt x="4" y="186"/>
                    <a:pt x="2" y="413"/>
                  </a:cubicBezTo>
                  <a:lnTo>
                    <a:pt x="3" y="2042"/>
                  </a:lnTo>
                  <a:cubicBezTo>
                    <a:pt x="1" y="2270"/>
                    <a:pt x="183" y="2455"/>
                    <a:pt x="409" y="2457"/>
                  </a:cubicBezTo>
                  <a:lnTo>
                    <a:pt x="415" y="2457"/>
                  </a:lnTo>
                  <a:lnTo>
                    <a:pt x="1498" y="2456"/>
                  </a:lnTo>
                  <a:cubicBezTo>
                    <a:pt x="1726" y="2455"/>
                    <a:pt x="1909" y="2271"/>
                    <a:pt x="1912" y="2044"/>
                  </a:cubicBezTo>
                  <a:lnTo>
                    <a:pt x="1912" y="415"/>
                  </a:lnTo>
                  <a:cubicBezTo>
                    <a:pt x="1910" y="187"/>
                    <a:pt x="1726" y="2"/>
                    <a:pt x="14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6240415" y="2823394"/>
              <a:ext cx="438572" cy="151871"/>
            </a:xfrm>
            <a:custGeom>
              <a:avLst/>
              <a:gdLst/>
              <a:ahLst/>
              <a:cxnLst/>
              <a:rect l="l" t="t" r="r" b="b"/>
              <a:pathLst>
                <a:path w="8545" h="2959" extrusionOk="0">
                  <a:moveTo>
                    <a:pt x="7998" y="1"/>
                  </a:moveTo>
                  <a:cubicBezTo>
                    <a:pt x="7997" y="1"/>
                    <a:pt x="7996" y="1"/>
                    <a:pt x="7996" y="1"/>
                  </a:cubicBezTo>
                  <a:lnTo>
                    <a:pt x="516" y="5"/>
                  </a:lnTo>
                  <a:cubicBezTo>
                    <a:pt x="414" y="5"/>
                    <a:pt x="330" y="81"/>
                    <a:pt x="321" y="182"/>
                  </a:cubicBezTo>
                  <a:lnTo>
                    <a:pt x="3" y="2371"/>
                  </a:lnTo>
                  <a:cubicBezTo>
                    <a:pt x="1" y="2380"/>
                    <a:pt x="4" y="2386"/>
                    <a:pt x="4" y="2391"/>
                  </a:cubicBezTo>
                  <a:cubicBezTo>
                    <a:pt x="1" y="2401"/>
                    <a:pt x="1" y="2411"/>
                    <a:pt x="3" y="2421"/>
                  </a:cubicBezTo>
                  <a:cubicBezTo>
                    <a:pt x="1" y="2715"/>
                    <a:pt x="237" y="2955"/>
                    <a:pt x="532" y="2958"/>
                  </a:cubicBezTo>
                  <a:lnTo>
                    <a:pt x="541" y="2958"/>
                  </a:lnTo>
                  <a:cubicBezTo>
                    <a:pt x="774" y="2955"/>
                    <a:pt x="979" y="2806"/>
                    <a:pt x="1051" y="2585"/>
                  </a:cubicBezTo>
                  <a:lnTo>
                    <a:pt x="1097" y="2585"/>
                  </a:lnTo>
                  <a:cubicBezTo>
                    <a:pt x="1167" y="2807"/>
                    <a:pt x="1373" y="2958"/>
                    <a:pt x="1606" y="2958"/>
                  </a:cubicBezTo>
                  <a:cubicBezTo>
                    <a:pt x="1838" y="2955"/>
                    <a:pt x="2043" y="2806"/>
                    <a:pt x="2117" y="2585"/>
                  </a:cubicBezTo>
                  <a:lnTo>
                    <a:pt x="2162" y="2585"/>
                  </a:lnTo>
                  <a:cubicBezTo>
                    <a:pt x="2232" y="2807"/>
                    <a:pt x="2438" y="2958"/>
                    <a:pt x="2671" y="2958"/>
                  </a:cubicBezTo>
                  <a:cubicBezTo>
                    <a:pt x="2904" y="2955"/>
                    <a:pt x="3108" y="2806"/>
                    <a:pt x="3181" y="2585"/>
                  </a:cubicBezTo>
                  <a:lnTo>
                    <a:pt x="3226" y="2585"/>
                  </a:lnTo>
                  <a:cubicBezTo>
                    <a:pt x="3296" y="2808"/>
                    <a:pt x="3502" y="2959"/>
                    <a:pt x="3736" y="2959"/>
                  </a:cubicBezTo>
                  <a:cubicBezTo>
                    <a:pt x="3968" y="2957"/>
                    <a:pt x="4173" y="2807"/>
                    <a:pt x="4245" y="2586"/>
                  </a:cubicBezTo>
                  <a:lnTo>
                    <a:pt x="4290" y="2585"/>
                  </a:lnTo>
                  <a:cubicBezTo>
                    <a:pt x="4361" y="2808"/>
                    <a:pt x="4568" y="2959"/>
                    <a:pt x="4800" y="2959"/>
                  </a:cubicBezTo>
                  <a:cubicBezTo>
                    <a:pt x="5032" y="2957"/>
                    <a:pt x="5238" y="2807"/>
                    <a:pt x="5310" y="2586"/>
                  </a:cubicBezTo>
                  <a:lnTo>
                    <a:pt x="5356" y="2585"/>
                  </a:lnTo>
                  <a:cubicBezTo>
                    <a:pt x="5426" y="2808"/>
                    <a:pt x="5632" y="2959"/>
                    <a:pt x="5865" y="2959"/>
                  </a:cubicBezTo>
                  <a:cubicBezTo>
                    <a:pt x="6097" y="2957"/>
                    <a:pt x="6302" y="2807"/>
                    <a:pt x="6376" y="2586"/>
                  </a:cubicBezTo>
                  <a:lnTo>
                    <a:pt x="6421" y="2586"/>
                  </a:lnTo>
                  <a:cubicBezTo>
                    <a:pt x="6491" y="2808"/>
                    <a:pt x="6697" y="2959"/>
                    <a:pt x="6930" y="2959"/>
                  </a:cubicBezTo>
                  <a:cubicBezTo>
                    <a:pt x="7162" y="2957"/>
                    <a:pt x="7367" y="2807"/>
                    <a:pt x="7440" y="2586"/>
                  </a:cubicBezTo>
                  <a:lnTo>
                    <a:pt x="7485" y="2586"/>
                  </a:lnTo>
                  <a:cubicBezTo>
                    <a:pt x="7555" y="2808"/>
                    <a:pt x="7762" y="2959"/>
                    <a:pt x="7995" y="2959"/>
                  </a:cubicBezTo>
                  <a:cubicBezTo>
                    <a:pt x="7995" y="2959"/>
                    <a:pt x="7996" y="2959"/>
                    <a:pt x="7997" y="2959"/>
                  </a:cubicBezTo>
                  <a:cubicBezTo>
                    <a:pt x="8293" y="2959"/>
                    <a:pt x="8535" y="2718"/>
                    <a:pt x="8536" y="2421"/>
                  </a:cubicBezTo>
                  <a:cubicBezTo>
                    <a:pt x="8545" y="2341"/>
                    <a:pt x="8194" y="177"/>
                    <a:pt x="8194" y="177"/>
                  </a:cubicBezTo>
                  <a:cubicBezTo>
                    <a:pt x="8184" y="77"/>
                    <a:pt x="8099" y="1"/>
                    <a:pt x="79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7162248" y="2877541"/>
              <a:ext cx="326324" cy="386888"/>
            </a:xfrm>
            <a:custGeom>
              <a:avLst/>
              <a:gdLst/>
              <a:ahLst/>
              <a:cxnLst/>
              <a:rect l="l" t="t" r="r" b="b"/>
              <a:pathLst>
                <a:path w="6358" h="7538" extrusionOk="0">
                  <a:moveTo>
                    <a:pt x="753" y="1"/>
                  </a:moveTo>
                  <a:cubicBezTo>
                    <a:pt x="338" y="1"/>
                    <a:pt x="0" y="337"/>
                    <a:pt x="0" y="753"/>
                  </a:cubicBezTo>
                  <a:lnTo>
                    <a:pt x="0" y="6784"/>
                  </a:lnTo>
                  <a:cubicBezTo>
                    <a:pt x="0" y="7200"/>
                    <a:pt x="338" y="7537"/>
                    <a:pt x="753" y="7537"/>
                  </a:cubicBezTo>
                  <a:lnTo>
                    <a:pt x="5604" y="7537"/>
                  </a:lnTo>
                  <a:cubicBezTo>
                    <a:pt x="6020" y="7537"/>
                    <a:pt x="6356" y="7201"/>
                    <a:pt x="6357" y="6785"/>
                  </a:cubicBezTo>
                  <a:lnTo>
                    <a:pt x="6357" y="754"/>
                  </a:lnTo>
                  <a:cubicBezTo>
                    <a:pt x="6357" y="337"/>
                    <a:pt x="6020" y="1"/>
                    <a:pt x="56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7346699" y="2923579"/>
              <a:ext cx="98082" cy="126157"/>
            </a:xfrm>
            <a:custGeom>
              <a:avLst/>
              <a:gdLst/>
              <a:ahLst/>
              <a:cxnLst/>
              <a:rect l="l" t="t" r="r" b="b"/>
              <a:pathLst>
                <a:path w="1911" h="2458" extrusionOk="0">
                  <a:moveTo>
                    <a:pt x="1498" y="0"/>
                  </a:moveTo>
                  <a:lnTo>
                    <a:pt x="414" y="2"/>
                  </a:lnTo>
                  <a:cubicBezTo>
                    <a:pt x="187" y="4"/>
                    <a:pt x="2" y="187"/>
                    <a:pt x="1" y="414"/>
                  </a:cubicBezTo>
                  <a:lnTo>
                    <a:pt x="1" y="2044"/>
                  </a:lnTo>
                  <a:cubicBezTo>
                    <a:pt x="1" y="2271"/>
                    <a:pt x="185" y="2457"/>
                    <a:pt x="413" y="2457"/>
                  </a:cubicBezTo>
                  <a:lnTo>
                    <a:pt x="1498" y="2457"/>
                  </a:lnTo>
                  <a:cubicBezTo>
                    <a:pt x="1724" y="2455"/>
                    <a:pt x="1908" y="2271"/>
                    <a:pt x="1911" y="2045"/>
                  </a:cubicBezTo>
                  <a:lnTo>
                    <a:pt x="1910" y="415"/>
                  </a:lnTo>
                  <a:cubicBezTo>
                    <a:pt x="1908" y="187"/>
                    <a:pt x="1725" y="3"/>
                    <a:pt x="1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7206738" y="2923631"/>
              <a:ext cx="98133" cy="126106"/>
            </a:xfrm>
            <a:custGeom>
              <a:avLst/>
              <a:gdLst/>
              <a:ahLst/>
              <a:cxnLst/>
              <a:rect l="l" t="t" r="r" b="b"/>
              <a:pathLst>
                <a:path w="1912" h="2457" extrusionOk="0">
                  <a:moveTo>
                    <a:pt x="415" y="1"/>
                  </a:moveTo>
                  <a:cubicBezTo>
                    <a:pt x="187" y="3"/>
                    <a:pt x="3" y="186"/>
                    <a:pt x="1" y="413"/>
                  </a:cubicBezTo>
                  <a:lnTo>
                    <a:pt x="2" y="2043"/>
                  </a:lnTo>
                  <a:cubicBezTo>
                    <a:pt x="1" y="2270"/>
                    <a:pt x="184" y="2455"/>
                    <a:pt x="412" y="2456"/>
                  </a:cubicBezTo>
                  <a:lnTo>
                    <a:pt x="414" y="2456"/>
                  </a:lnTo>
                  <a:lnTo>
                    <a:pt x="1497" y="2455"/>
                  </a:lnTo>
                  <a:cubicBezTo>
                    <a:pt x="1725" y="2454"/>
                    <a:pt x="1909" y="2270"/>
                    <a:pt x="1912" y="2043"/>
                  </a:cubicBezTo>
                  <a:lnTo>
                    <a:pt x="1911" y="414"/>
                  </a:lnTo>
                  <a:cubicBezTo>
                    <a:pt x="1909" y="186"/>
                    <a:pt x="1726" y="2"/>
                    <a:pt x="14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7346955" y="3093924"/>
              <a:ext cx="98082" cy="126106"/>
            </a:xfrm>
            <a:custGeom>
              <a:avLst/>
              <a:gdLst/>
              <a:ahLst/>
              <a:cxnLst/>
              <a:rect l="l" t="t" r="r" b="b"/>
              <a:pathLst>
                <a:path w="1911" h="2457" extrusionOk="0">
                  <a:moveTo>
                    <a:pt x="1497" y="1"/>
                  </a:moveTo>
                  <a:lnTo>
                    <a:pt x="414" y="2"/>
                  </a:lnTo>
                  <a:cubicBezTo>
                    <a:pt x="186" y="3"/>
                    <a:pt x="2" y="186"/>
                    <a:pt x="0" y="414"/>
                  </a:cubicBezTo>
                  <a:lnTo>
                    <a:pt x="0" y="2043"/>
                  </a:lnTo>
                  <a:cubicBezTo>
                    <a:pt x="0" y="2271"/>
                    <a:pt x="185" y="2456"/>
                    <a:pt x="413" y="2456"/>
                  </a:cubicBezTo>
                  <a:lnTo>
                    <a:pt x="1496" y="2456"/>
                  </a:lnTo>
                  <a:cubicBezTo>
                    <a:pt x="1723" y="2454"/>
                    <a:pt x="1908" y="2271"/>
                    <a:pt x="1910" y="2044"/>
                  </a:cubicBezTo>
                  <a:lnTo>
                    <a:pt x="1909" y="414"/>
                  </a:lnTo>
                  <a:cubicBezTo>
                    <a:pt x="1908" y="186"/>
                    <a:pt x="1725" y="3"/>
                    <a:pt x="14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7206943" y="3093873"/>
              <a:ext cx="98133" cy="126157"/>
            </a:xfrm>
            <a:custGeom>
              <a:avLst/>
              <a:gdLst/>
              <a:ahLst/>
              <a:cxnLst/>
              <a:rect l="l" t="t" r="r" b="b"/>
              <a:pathLst>
                <a:path w="1912" h="2458" extrusionOk="0">
                  <a:moveTo>
                    <a:pt x="1499" y="1"/>
                  </a:moveTo>
                  <a:lnTo>
                    <a:pt x="416" y="2"/>
                  </a:lnTo>
                  <a:cubicBezTo>
                    <a:pt x="188" y="3"/>
                    <a:pt x="3" y="186"/>
                    <a:pt x="1" y="414"/>
                  </a:cubicBezTo>
                  <a:lnTo>
                    <a:pt x="2" y="2044"/>
                  </a:lnTo>
                  <a:cubicBezTo>
                    <a:pt x="0" y="2270"/>
                    <a:pt x="182" y="2455"/>
                    <a:pt x="410" y="2457"/>
                  </a:cubicBezTo>
                  <a:lnTo>
                    <a:pt x="414" y="2457"/>
                  </a:lnTo>
                  <a:lnTo>
                    <a:pt x="1498" y="2456"/>
                  </a:lnTo>
                  <a:cubicBezTo>
                    <a:pt x="1725" y="2455"/>
                    <a:pt x="1910" y="2272"/>
                    <a:pt x="1911" y="2044"/>
                  </a:cubicBezTo>
                  <a:lnTo>
                    <a:pt x="1911" y="415"/>
                  </a:lnTo>
                  <a:cubicBezTo>
                    <a:pt x="1910" y="187"/>
                    <a:pt x="1727" y="3"/>
                    <a:pt x="14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7113285" y="2822933"/>
              <a:ext cx="438315" cy="152076"/>
            </a:xfrm>
            <a:custGeom>
              <a:avLst/>
              <a:gdLst/>
              <a:ahLst/>
              <a:cxnLst/>
              <a:rect l="l" t="t" r="r" b="b"/>
              <a:pathLst>
                <a:path w="8540" h="2963" extrusionOk="0">
                  <a:moveTo>
                    <a:pt x="7999" y="1"/>
                  </a:moveTo>
                  <a:cubicBezTo>
                    <a:pt x="7998" y="1"/>
                    <a:pt x="7996" y="1"/>
                    <a:pt x="7995" y="1"/>
                  </a:cubicBezTo>
                  <a:lnTo>
                    <a:pt x="514" y="4"/>
                  </a:lnTo>
                  <a:cubicBezTo>
                    <a:pt x="413" y="4"/>
                    <a:pt x="330" y="81"/>
                    <a:pt x="319" y="181"/>
                  </a:cubicBezTo>
                  <a:lnTo>
                    <a:pt x="1" y="2371"/>
                  </a:lnTo>
                  <a:cubicBezTo>
                    <a:pt x="0" y="2380"/>
                    <a:pt x="4" y="2385"/>
                    <a:pt x="2" y="2389"/>
                  </a:cubicBezTo>
                  <a:cubicBezTo>
                    <a:pt x="0" y="2400"/>
                    <a:pt x="0" y="2411"/>
                    <a:pt x="1" y="2421"/>
                  </a:cubicBezTo>
                  <a:cubicBezTo>
                    <a:pt x="0" y="2686"/>
                    <a:pt x="191" y="2912"/>
                    <a:pt x="453" y="2954"/>
                  </a:cubicBezTo>
                  <a:cubicBezTo>
                    <a:pt x="482" y="2959"/>
                    <a:pt x="510" y="2961"/>
                    <a:pt x="538" y="2961"/>
                  </a:cubicBezTo>
                  <a:cubicBezTo>
                    <a:pt x="768" y="2961"/>
                    <a:pt x="977" y="2814"/>
                    <a:pt x="1050" y="2590"/>
                  </a:cubicBezTo>
                  <a:lnTo>
                    <a:pt x="1095" y="2589"/>
                  </a:lnTo>
                  <a:cubicBezTo>
                    <a:pt x="1165" y="2810"/>
                    <a:pt x="1371" y="2961"/>
                    <a:pt x="1604" y="2961"/>
                  </a:cubicBezTo>
                  <a:cubicBezTo>
                    <a:pt x="1836" y="2959"/>
                    <a:pt x="2041" y="2809"/>
                    <a:pt x="2115" y="2590"/>
                  </a:cubicBezTo>
                  <a:lnTo>
                    <a:pt x="2160" y="2590"/>
                  </a:lnTo>
                  <a:cubicBezTo>
                    <a:pt x="2230" y="2812"/>
                    <a:pt x="2436" y="2962"/>
                    <a:pt x="2670" y="2962"/>
                  </a:cubicBezTo>
                  <a:cubicBezTo>
                    <a:pt x="2902" y="2960"/>
                    <a:pt x="3107" y="2810"/>
                    <a:pt x="3179" y="2590"/>
                  </a:cubicBezTo>
                  <a:lnTo>
                    <a:pt x="3224" y="2590"/>
                  </a:lnTo>
                  <a:cubicBezTo>
                    <a:pt x="3294" y="2812"/>
                    <a:pt x="3502" y="2962"/>
                    <a:pt x="3734" y="2962"/>
                  </a:cubicBezTo>
                  <a:cubicBezTo>
                    <a:pt x="3966" y="2960"/>
                    <a:pt x="4172" y="2810"/>
                    <a:pt x="4244" y="2590"/>
                  </a:cubicBezTo>
                  <a:lnTo>
                    <a:pt x="4290" y="2590"/>
                  </a:lnTo>
                  <a:cubicBezTo>
                    <a:pt x="4360" y="2812"/>
                    <a:pt x="4566" y="2962"/>
                    <a:pt x="4799" y="2962"/>
                  </a:cubicBezTo>
                  <a:cubicBezTo>
                    <a:pt x="5031" y="2960"/>
                    <a:pt x="5236" y="2810"/>
                    <a:pt x="5310" y="2591"/>
                  </a:cubicBezTo>
                  <a:lnTo>
                    <a:pt x="5355" y="2590"/>
                  </a:lnTo>
                  <a:cubicBezTo>
                    <a:pt x="5425" y="2812"/>
                    <a:pt x="5631" y="2962"/>
                    <a:pt x="5864" y="2962"/>
                  </a:cubicBezTo>
                  <a:cubicBezTo>
                    <a:pt x="6096" y="2960"/>
                    <a:pt x="6300" y="2810"/>
                    <a:pt x="6374" y="2591"/>
                  </a:cubicBezTo>
                  <a:lnTo>
                    <a:pt x="6419" y="2590"/>
                  </a:lnTo>
                  <a:cubicBezTo>
                    <a:pt x="6489" y="2811"/>
                    <a:pt x="6694" y="2962"/>
                    <a:pt x="6926" y="2962"/>
                  </a:cubicBezTo>
                  <a:cubicBezTo>
                    <a:pt x="6927" y="2962"/>
                    <a:pt x="6928" y="2962"/>
                    <a:pt x="6928" y="2962"/>
                  </a:cubicBezTo>
                  <a:cubicBezTo>
                    <a:pt x="7161" y="2960"/>
                    <a:pt x="7364" y="2810"/>
                    <a:pt x="7438" y="2591"/>
                  </a:cubicBezTo>
                  <a:lnTo>
                    <a:pt x="7483" y="2590"/>
                  </a:lnTo>
                  <a:cubicBezTo>
                    <a:pt x="7555" y="2815"/>
                    <a:pt x="7764" y="2963"/>
                    <a:pt x="7994" y="2963"/>
                  </a:cubicBezTo>
                  <a:cubicBezTo>
                    <a:pt x="8022" y="2963"/>
                    <a:pt x="8050" y="2961"/>
                    <a:pt x="8078" y="2957"/>
                  </a:cubicBezTo>
                  <a:cubicBezTo>
                    <a:pt x="8339" y="2915"/>
                    <a:pt x="8530" y="2688"/>
                    <a:pt x="8529" y="2423"/>
                  </a:cubicBezTo>
                  <a:cubicBezTo>
                    <a:pt x="8539" y="2338"/>
                    <a:pt x="8193" y="176"/>
                    <a:pt x="8193" y="176"/>
                  </a:cubicBezTo>
                  <a:cubicBezTo>
                    <a:pt x="8183" y="77"/>
                    <a:pt x="8099" y="1"/>
                    <a:pt x="79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34"/>
          <p:cNvGrpSpPr/>
          <p:nvPr/>
        </p:nvGrpSpPr>
        <p:grpSpPr>
          <a:xfrm rot="2090537">
            <a:off x="5399652" y="4035820"/>
            <a:ext cx="341312" cy="785631"/>
            <a:chOff x="1376236" y="1260460"/>
            <a:chExt cx="341324" cy="785658"/>
          </a:xfrm>
        </p:grpSpPr>
        <p:sp>
          <p:nvSpPr>
            <p:cNvPr id="683" name="Google Shape;683;p34"/>
            <p:cNvSpPr/>
            <p:nvPr/>
          </p:nvSpPr>
          <p:spPr>
            <a:xfrm>
              <a:off x="1376236" y="1260460"/>
              <a:ext cx="341324" cy="785658"/>
            </a:xfrm>
            <a:custGeom>
              <a:avLst/>
              <a:gdLst/>
              <a:ahLst/>
              <a:cxnLst/>
              <a:rect l="l" t="t" r="r" b="b"/>
              <a:pathLst>
                <a:path w="10918" h="25131" extrusionOk="0">
                  <a:moveTo>
                    <a:pt x="5459" y="0"/>
                  </a:moveTo>
                  <a:cubicBezTo>
                    <a:pt x="5061" y="0"/>
                    <a:pt x="4663" y="131"/>
                    <a:pt x="4334" y="393"/>
                  </a:cubicBezTo>
                  <a:cubicBezTo>
                    <a:pt x="4131" y="555"/>
                    <a:pt x="2370" y="2024"/>
                    <a:pt x="2370" y="4098"/>
                  </a:cubicBezTo>
                  <a:cubicBezTo>
                    <a:pt x="2370" y="4497"/>
                    <a:pt x="2432" y="4895"/>
                    <a:pt x="2553" y="5276"/>
                  </a:cubicBezTo>
                  <a:cubicBezTo>
                    <a:pt x="2547" y="5276"/>
                    <a:pt x="2540" y="5276"/>
                    <a:pt x="2534" y="5276"/>
                  </a:cubicBezTo>
                  <a:cubicBezTo>
                    <a:pt x="2177" y="5276"/>
                    <a:pt x="1820" y="5308"/>
                    <a:pt x="1468" y="5372"/>
                  </a:cubicBezTo>
                  <a:cubicBezTo>
                    <a:pt x="642" y="5538"/>
                    <a:pt x="40" y="6252"/>
                    <a:pt x="18" y="7094"/>
                  </a:cubicBezTo>
                  <a:cubicBezTo>
                    <a:pt x="13" y="7294"/>
                    <a:pt x="2" y="8744"/>
                    <a:pt x="761" y="10006"/>
                  </a:cubicBezTo>
                  <a:cubicBezTo>
                    <a:pt x="307" y="10337"/>
                    <a:pt x="33" y="10858"/>
                    <a:pt x="18" y="11419"/>
                  </a:cubicBezTo>
                  <a:cubicBezTo>
                    <a:pt x="13" y="11618"/>
                    <a:pt x="2" y="13068"/>
                    <a:pt x="761" y="14331"/>
                  </a:cubicBezTo>
                  <a:cubicBezTo>
                    <a:pt x="307" y="14661"/>
                    <a:pt x="33" y="15183"/>
                    <a:pt x="18" y="15743"/>
                  </a:cubicBezTo>
                  <a:cubicBezTo>
                    <a:pt x="13" y="15999"/>
                    <a:pt x="0" y="18294"/>
                    <a:pt x="1587" y="19631"/>
                  </a:cubicBezTo>
                  <a:cubicBezTo>
                    <a:pt x="2045" y="20018"/>
                    <a:pt x="2603" y="20296"/>
                    <a:pt x="3236" y="20454"/>
                  </a:cubicBezTo>
                  <a:lnTo>
                    <a:pt x="3214" y="23314"/>
                  </a:lnTo>
                  <a:lnTo>
                    <a:pt x="3214" y="23325"/>
                  </a:lnTo>
                  <a:cubicBezTo>
                    <a:pt x="3213" y="24321"/>
                    <a:pt x="4020" y="25130"/>
                    <a:pt x="5016" y="25131"/>
                  </a:cubicBezTo>
                  <a:lnTo>
                    <a:pt x="5913" y="25131"/>
                  </a:lnTo>
                  <a:cubicBezTo>
                    <a:pt x="6909" y="25124"/>
                    <a:pt x="7712" y="24310"/>
                    <a:pt x="7704" y="23313"/>
                  </a:cubicBezTo>
                  <a:lnTo>
                    <a:pt x="7682" y="20454"/>
                  </a:lnTo>
                  <a:cubicBezTo>
                    <a:pt x="8315" y="20294"/>
                    <a:pt x="8873" y="20017"/>
                    <a:pt x="9332" y="19631"/>
                  </a:cubicBezTo>
                  <a:cubicBezTo>
                    <a:pt x="10918" y="18293"/>
                    <a:pt x="10906" y="16002"/>
                    <a:pt x="10900" y="15742"/>
                  </a:cubicBezTo>
                  <a:cubicBezTo>
                    <a:pt x="10886" y="15182"/>
                    <a:pt x="10612" y="14659"/>
                    <a:pt x="10157" y="14331"/>
                  </a:cubicBezTo>
                  <a:cubicBezTo>
                    <a:pt x="10916" y="13071"/>
                    <a:pt x="10906" y="11620"/>
                    <a:pt x="10900" y="11418"/>
                  </a:cubicBezTo>
                  <a:cubicBezTo>
                    <a:pt x="10887" y="10857"/>
                    <a:pt x="10612" y="10334"/>
                    <a:pt x="10157" y="10006"/>
                  </a:cubicBezTo>
                  <a:cubicBezTo>
                    <a:pt x="10916" y="8746"/>
                    <a:pt x="10906" y="7296"/>
                    <a:pt x="10900" y="7093"/>
                  </a:cubicBezTo>
                  <a:cubicBezTo>
                    <a:pt x="10878" y="6252"/>
                    <a:pt x="10276" y="5538"/>
                    <a:pt x="9450" y="5372"/>
                  </a:cubicBezTo>
                  <a:cubicBezTo>
                    <a:pt x="9098" y="5308"/>
                    <a:pt x="8741" y="5276"/>
                    <a:pt x="8384" y="5276"/>
                  </a:cubicBezTo>
                  <a:cubicBezTo>
                    <a:pt x="8378" y="5276"/>
                    <a:pt x="8371" y="5276"/>
                    <a:pt x="8365" y="5276"/>
                  </a:cubicBezTo>
                  <a:cubicBezTo>
                    <a:pt x="8486" y="4895"/>
                    <a:pt x="8548" y="4497"/>
                    <a:pt x="8548" y="4098"/>
                  </a:cubicBezTo>
                  <a:cubicBezTo>
                    <a:pt x="8548" y="2020"/>
                    <a:pt x="6785" y="555"/>
                    <a:pt x="6584" y="393"/>
                  </a:cubicBezTo>
                  <a:cubicBezTo>
                    <a:pt x="6255" y="131"/>
                    <a:pt x="5857" y="0"/>
                    <a:pt x="5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47625" dir="4800000" algn="bl" rotWithShape="0">
                <a:srgbClr val="FD8479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1433352" y="1317170"/>
              <a:ext cx="227497" cy="672613"/>
            </a:xfrm>
            <a:custGeom>
              <a:avLst/>
              <a:gdLst/>
              <a:ahLst/>
              <a:cxnLst/>
              <a:rect l="l" t="t" r="r" b="b"/>
              <a:pathLst>
                <a:path w="7277" h="21515" extrusionOk="0">
                  <a:moveTo>
                    <a:pt x="3634" y="0"/>
                  </a:moveTo>
                  <a:cubicBezTo>
                    <a:pt x="3628" y="0"/>
                    <a:pt x="3621" y="2"/>
                    <a:pt x="3616" y="7"/>
                  </a:cubicBezTo>
                  <a:cubicBezTo>
                    <a:pt x="3457" y="142"/>
                    <a:pt x="2349" y="1111"/>
                    <a:pt x="2349" y="2286"/>
                  </a:cubicBezTo>
                  <a:cubicBezTo>
                    <a:pt x="2349" y="3144"/>
                    <a:pt x="2936" y="3889"/>
                    <a:pt x="3320" y="4285"/>
                  </a:cubicBezTo>
                  <a:cubicBezTo>
                    <a:pt x="3325" y="4290"/>
                    <a:pt x="3329" y="4297"/>
                    <a:pt x="3329" y="4303"/>
                  </a:cubicBezTo>
                  <a:lnTo>
                    <a:pt x="3311" y="6801"/>
                  </a:lnTo>
                  <a:cubicBezTo>
                    <a:pt x="3314" y="6822"/>
                    <a:pt x="3297" y="6835"/>
                    <a:pt x="3281" y="6835"/>
                  </a:cubicBezTo>
                  <a:cubicBezTo>
                    <a:pt x="3269" y="6835"/>
                    <a:pt x="3256" y="6827"/>
                    <a:pt x="3254" y="6811"/>
                  </a:cubicBezTo>
                  <a:cubicBezTo>
                    <a:pt x="3116" y="6449"/>
                    <a:pt x="2907" y="6090"/>
                    <a:pt x="2586" y="5823"/>
                  </a:cubicBezTo>
                  <a:cubicBezTo>
                    <a:pt x="2045" y="5366"/>
                    <a:pt x="1302" y="5264"/>
                    <a:pt x="751" y="5264"/>
                  </a:cubicBezTo>
                  <a:cubicBezTo>
                    <a:pt x="388" y="5264"/>
                    <a:pt x="108" y="5308"/>
                    <a:pt x="26" y="5323"/>
                  </a:cubicBezTo>
                  <a:cubicBezTo>
                    <a:pt x="13" y="5326"/>
                    <a:pt x="3" y="5337"/>
                    <a:pt x="1" y="5352"/>
                  </a:cubicBezTo>
                  <a:cubicBezTo>
                    <a:pt x="1" y="5560"/>
                    <a:pt x="30" y="7032"/>
                    <a:pt x="927" y="7789"/>
                  </a:cubicBezTo>
                  <a:cubicBezTo>
                    <a:pt x="1469" y="8247"/>
                    <a:pt x="2214" y="8346"/>
                    <a:pt x="2766" y="8346"/>
                  </a:cubicBezTo>
                  <a:cubicBezTo>
                    <a:pt x="2964" y="8346"/>
                    <a:pt x="3137" y="8334"/>
                    <a:pt x="3266" y="8320"/>
                  </a:cubicBezTo>
                  <a:cubicBezTo>
                    <a:pt x="3268" y="8320"/>
                    <a:pt x="3270" y="8319"/>
                    <a:pt x="3271" y="8319"/>
                  </a:cubicBezTo>
                  <a:cubicBezTo>
                    <a:pt x="3287" y="8319"/>
                    <a:pt x="3297" y="8334"/>
                    <a:pt x="3297" y="8351"/>
                  </a:cubicBezTo>
                  <a:lnTo>
                    <a:pt x="3275" y="11042"/>
                  </a:lnTo>
                  <a:cubicBezTo>
                    <a:pt x="3275" y="11060"/>
                    <a:pt x="3260" y="11071"/>
                    <a:pt x="3245" y="11071"/>
                  </a:cubicBezTo>
                  <a:cubicBezTo>
                    <a:pt x="3234" y="11071"/>
                    <a:pt x="3224" y="11066"/>
                    <a:pt x="3219" y="11054"/>
                  </a:cubicBezTo>
                  <a:cubicBezTo>
                    <a:pt x="3082" y="10720"/>
                    <a:pt x="2879" y="10396"/>
                    <a:pt x="2586" y="10147"/>
                  </a:cubicBezTo>
                  <a:cubicBezTo>
                    <a:pt x="2045" y="9690"/>
                    <a:pt x="1301" y="9589"/>
                    <a:pt x="750" y="9589"/>
                  </a:cubicBezTo>
                  <a:cubicBezTo>
                    <a:pt x="387" y="9589"/>
                    <a:pt x="108" y="9633"/>
                    <a:pt x="26" y="9648"/>
                  </a:cubicBezTo>
                  <a:cubicBezTo>
                    <a:pt x="12" y="9650"/>
                    <a:pt x="1" y="9661"/>
                    <a:pt x="1" y="9676"/>
                  </a:cubicBezTo>
                  <a:cubicBezTo>
                    <a:pt x="1" y="9885"/>
                    <a:pt x="30" y="11356"/>
                    <a:pt x="927" y="12115"/>
                  </a:cubicBezTo>
                  <a:cubicBezTo>
                    <a:pt x="1468" y="12571"/>
                    <a:pt x="2211" y="12672"/>
                    <a:pt x="2761" y="12672"/>
                  </a:cubicBezTo>
                  <a:cubicBezTo>
                    <a:pt x="2944" y="12672"/>
                    <a:pt x="3105" y="12661"/>
                    <a:pt x="3231" y="12648"/>
                  </a:cubicBezTo>
                  <a:cubicBezTo>
                    <a:pt x="3233" y="12648"/>
                    <a:pt x="3235" y="12647"/>
                    <a:pt x="3236" y="12647"/>
                  </a:cubicBezTo>
                  <a:cubicBezTo>
                    <a:pt x="3252" y="12647"/>
                    <a:pt x="3262" y="12662"/>
                    <a:pt x="3262" y="12679"/>
                  </a:cubicBezTo>
                  <a:lnTo>
                    <a:pt x="3244" y="15291"/>
                  </a:lnTo>
                  <a:cubicBezTo>
                    <a:pt x="3244" y="15310"/>
                    <a:pt x="3228" y="15321"/>
                    <a:pt x="3213" y="15321"/>
                  </a:cubicBezTo>
                  <a:cubicBezTo>
                    <a:pt x="3203" y="15321"/>
                    <a:pt x="3192" y="15316"/>
                    <a:pt x="3187" y="15304"/>
                  </a:cubicBezTo>
                  <a:cubicBezTo>
                    <a:pt x="3050" y="14998"/>
                    <a:pt x="2860" y="14703"/>
                    <a:pt x="2585" y="14472"/>
                  </a:cubicBezTo>
                  <a:cubicBezTo>
                    <a:pt x="2043" y="14015"/>
                    <a:pt x="1299" y="13914"/>
                    <a:pt x="748" y="13914"/>
                  </a:cubicBezTo>
                  <a:cubicBezTo>
                    <a:pt x="386" y="13914"/>
                    <a:pt x="107" y="13958"/>
                    <a:pt x="25" y="13972"/>
                  </a:cubicBezTo>
                  <a:cubicBezTo>
                    <a:pt x="12" y="13975"/>
                    <a:pt x="1" y="13986"/>
                    <a:pt x="0" y="14001"/>
                  </a:cubicBezTo>
                  <a:cubicBezTo>
                    <a:pt x="0" y="14210"/>
                    <a:pt x="29" y="15681"/>
                    <a:pt x="926" y="16439"/>
                  </a:cubicBezTo>
                  <a:cubicBezTo>
                    <a:pt x="1466" y="16895"/>
                    <a:pt x="2206" y="16996"/>
                    <a:pt x="2755" y="16996"/>
                  </a:cubicBezTo>
                  <a:cubicBezTo>
                    <a:pt x="2924" y="16996"/>
                    <a:pt x="3075" y="16986"/>
                    <a:pt x="3196" y="16975"/>
                  </a:cubicBezTo>
                  <a:cubicBezTo>
                    <a:pt x="3197" y="16975"/>
                    <a:pt x="3199" y="16975"/>
                    <a:pt x="3200" y="16975"/>
                  </a:cubicBezTo>
                  <a:cubicBezTo>
                    <a:pt x="3217" y="16975"/>
                    <a:pt x="3228" y="16989"/>
                    <a:pt x="3228" y="17006"/>
                  </a:cubicBezTo>
                  <a:lnTo>
                    <a:pt x="3194" y="21484"/>
                  </a:lnTo>
                  <a:cubicBezTo>
                    <a:pt x="3193" y="21501"/>
                    <a:pt x="3207" y="21514"/>
                    <a:pt x="3224" y="21514"/>
                  </a:cubicBezTo>
                  <a:lnTo>
                    <a:pt x="4048" y="21514"/>
                  </a:lnTo>
                  <a:cubicBezTo>
                    <a:pt x="4064" y="21514"/>
                    <a:pt x="4079" y="21501"/>
                    <a:pt x="4079" y="21484"/>
                  </a:cubicBezTo>
                  <a:lnTo>
                    <a:pt x="4046" y="17005"/>
                  </a:lnTo>
                  <a:cubicBezTo>
                    <a:pt x="4046" y="16990"/>
                    <a:pt x="4059" y="16975"/>
                    <a:pt x="4075" y="16975"/>
                  </a:cubicBezTo>
                  <a:lnTo>
                    <a:pt x="4078" y="16975"/>
                  </a:lnTo>
                  <a:cubicBezTo>
                    <a:pt x="4199" y="16986"/>
                    <a:pt x="4349" y="16996"/>
                    <a:pt x="4517" y="16996"/>
                  </a:cubicBezTo>
                  <a:cubicBezTo>
                    <a:pt x="5067" y="16996"/>
                    <a:pt x="5809" y="16895"/>
                    <a:pt x="6349" y="16438"/>
                  </a:cubicBezTo>
                  <a:cubicBezTo>
                    <a:pt x="7247" y="15681"/>
                    <a:pt x="7274" y="14209"/>
                    <a:pt x="7274" y="14001"/>
                  </a:cubicBezTo>
                  <a:cubicBezTo>
                    <a:pt x="7276" y="13986"/>
                    <a:pt x="7266" y="13974"/>
                    <a:pt x="7251" y="13972"/>
                  </a:cubicBezTo>
                  <a:lnTo>
                    <a:pt x="7249" y="13972"/>
                  </a:lnTo>
                  <a:cubicBezTo>
                    <a:pt x="7168" y="13958"/>
                    <a:pt x="6888" y="13914"/>
                    <a:pt x="6524" y="13914"/>
                  </a:cubicBezTo>
                  <a:cubicBezTo>
                    <a:pt x="5974" y="13914"/>
                    <a:pt x="5231" y="14015"/>
                    <a:pt x="4689" y="14471"/>
                  </a:cubicBezTo>
                  <a:cubicBezTo>
                    <a:pt x="4419" y="14702"/>
                    <a:pt x="4225" y="14995"/>
                    <a:pt x="4088" y="15304"/>
                  </a:cubicBezTo>
                  <a:cubicBezTo>
                    <a:pt x="4083" y="15314"/>
                    <a:pt x="4073" y="15320"/>
                    <a:pt x="4062" y="15320"/>
                  </a:cubicBezTo>
                  <a:cubicBezTo>
                    <a:pt x="4057" y="15320"/>
                    <a:pt x="4053" y="15319"/>
                    <a:pt x="4049" y="15317"/>
                  </a:cubicBezTo>
                  <a:cubicBezTo>
                    <a:pt x="4038" y="15313"/>
                    <a:pt x="4032" y="15303"/>
                    <a:pt x="4032" y="15291"/>
                  </a:cubicBezTo>
                  <a:lnTo>
                    <a:pt x="4014" y="12679"/>
                  </a:lnTo>
                  <a:cubicBezTo>
                    <a:pt x="4012" y="12663"/>
                    <a:pt x="4025" y="12648"/>
                    <a:pt x="4041" y="12647"/>
                  </a:cubicBezTo>
                  <a:lnTo>
                    <a:pt x="4044" y="12647"/>
                  </a:lnTo>
                  <a:cubicBezTo>
                    <a:pt x="4169" y="12660"/>
                    <a:pt x="4329" y="12671"/>
                    <a:pt x="4512" y="12671"/>
                  </a:cubicBezTo>
                  <a:cubicBezTo>
                    <a:pt x="5059" y="12671"/>
                    <a:pt x="5801" y="12570"/>
                    <a:pt x="6341" y="12114"/>
                  </a:cubicBezTo>
                  <a:cubicBezTo>
                    <a:pt x="7240" y="11356"/>
                    <a:pt x="7267" y="9885"/>
                    <a:pt x="7267" y="9676"/>
                  </a:cubicBezTo>
                  <a:cubicBezTo>
                    <a:pt x="7269" y="9661"/>
                    <a:pt x="7259" y="9649"/>
                    <a:pt x="7245" y="9648"/>
                  </a:cubicBezTo>
                  <a:lnTo>
                    <a:pt x="7242" y="9648"/>
                  </a:lnTo>
                  <a:cubicBezTo>
                    <a:pt x="7161" y="9633"/>
                    <a:pt x="6881" y="9589"/>
                    <a:pt x="6517" y="9589"/>
                  </a:cubicBezTo>
                  <a:cubicBezTo>
                    <a:pt x="5967" y="9589"/>
                    <a:pt x="5223" y="9690"/>
                    <a:pt x="4683" y="10146"/>
                  </a:cubicBezTo>
                  <a:cubicBezTo>
                    <a:pt x="4387" y="10396"/>
                    <a:pt x="4188" y="10720"/>
                    <a:pt x="4050" y="11054"/>
                  </a:cubicBezTo>
                  <a:cubicBezTo>
                    <a:pt x="4046" y="11070"/>
                    <a:pt x="4035" y="11077"/>
                    <a:pt x="4023" y="11077"/>
                  </a:cubicBezTo>
                  <a:cubicBezTo>
                    <a:pt x="4006" y="11077"/>
                    <a:pt x="3989" y="11063"/>
                    <a:pt x="3993" y="11042"/>
                  </a:cubicBezTo>
                  <a:lnTo>
                    <a:pt x="3972" y="8351"/>
                  </a:lnTo>
                  <a:cubicBezTo>
                    <a:pt x="3972" y="8334"/>
                    <a:pt x="3985" y="8320"/>
                    <a:pt x="4003" y="8320"/>
                  </a:cubicBezTo>
                  <a:cubicBezTo>
                    <a:pt x="4132" y="8334"/>
                    <a:pt x="4304" y="8346"/>
                    <a:pt x="4501" y="8346"/>
                  </a:cubicBezTo>
                  <a:cubicBezTo>
                    <a:pt x="5052" y="8346"/>
                    <a:pt x="5797" y="8247"/>
                    <a:pt x="6341" y="7789"/>
                  </a:cubicBezTo>
                  <a:cubicBezTo>
                    <a:pt x="7239" y="7032"/>
                    <a:pt x="7267" y="5560"/>
                    <a:pt x="7267" y="5352"/>
                  </a:cubicBezTo>
                  <a:cubicBezTo>
                    <a:pt x="7268" y="5337"/>
                    <a:pt x="7258" y="5324"/>
                    <a:pt x="7245" y="5323"/>
                  </a:cubicBezTo>
                  <a:lnTo>
                    <a:pt x="7242" y="5323"/>
                  </a:lnTo>
                  <a:cubicBezTo>
                    <a:pt x="7160" y="5308"/>
                    <a:pt x="6881" y="5264"/>
                    <a:pt x="6518" y="5264"/>
                  </a:cubicBezTo>
                  <a:cubicBezTo>
                    <a:pt x="5967" y="5264"/>
                    <a:pt x="5224" y="5366"/>
                    <a:pt x="4683" y="5823"/>
                  </a:cubicBezTo>
                  <a:cubicBezTo>
                    <a:pt x="4364" y="6090"/>
                    <a:pt x="4153" y="6449"/>
                    <a:pt x="4016" y="6811"/>
                  </a:cubicBezTo>
                  <a:cubicBezTo>
                    <a:pt x="4013" y="6827"/>
                    <a:pt x="4000" y="6835"/>
                    <a:pt x="3988" y="6835"/>
                  </a:cubicBezTo>
                  <a:cubicBezTo>
                    <a:pt x="3972" y="6835"/>
                    <a:pt x="3955" y="6822"/>
                    <a:pt x="3959" y="6801"/>
                  </a:cubicBezTo>
                  <a:lnTo>
                    <a:pt x="3940" y="4303"/>
                  </a:lnTo>
                  <a:cubicBezTo>
                    <a:pt x="3940" y="4297"/>
                    <a:pt x="3943" y="4289"/>
                    <a:pt x="3949" y="4285"/>
                  </a:cubicBezTo>
                  <a:cubicBezTo>
                    <a:pt x="4329" y="3892"/>
                    <a:pt x="4919" y="3144"/>
                    <a:pt x="4919" y="2286"/>
                  </a:cubicBezTo>
                  <a:cubicBezTo>
                    <a:pt x="4919" y="1111"/>
                    <a:pt x="3812" y="142"/>
                    <a:pt x="3654" y="7"/>
                  </a:cubicBezTo>
                  <a:cubicBezTo>
                    <a:pt x="3648" y="2"/>
                    <a:pt x="3641" y="0"/>
                    <a:pt x="36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34"/>
          <p:cNvGrpSpPr/>
          <p:nvPr/>
        </p:nvGrpSpPr>
        <p:grpSpPr>
          <a:xfrm>
            <a:off x="4396277" y="1131057"/>
            <a:ext cx="1039876" cy="1012700"/>
            <a:chOff x="-3192897" y="1494352"/>
            <a:chExt cx="1729380" cy="1684184"/>
          </a:xfrm>
        </p:grpSpPr>
        <p:sp>
          <p:nvSpPr>
            <p:cNvPr id="686" name="Google Shape;686;p34"/>
            <p:cNvSpPr/>
            <p:nvPr/>
          </p:nvSpPr>
          <p:spPr>
            <a:xfrm rot="2413440">
              <a:off x="-2951278" y="1749376"/>
              <a:ext cx="1246143" cy="1174135"/>
            </a:xfrm>
            <a:custGeom>
              <a:avLst/>
              <a:gdLst/>
              <a:ahLst/>
              <a:cxnLst/>
              <a:rect l="l" t="t" r="r" b="b"/>
              <a:pathLst>
                <a:path w="19275" h="17689" extrusionOk="0">
                  <a:moveTo>
                    <a:pt x="9693" y="1"/>
                  </a:moveTo>
                  <a:cubicBezTo>
                    <a:pt x="9572" y="1"/>
                    <a:pt x="9451" y="3"/>
                    <a:pt x="9329" y="7"/>
                  </a:cubicBezTo>
                  <a:cubicBezTo>
                    <a:pt x="4101" y="187"/>
                    <a:pt x="1" y="4291"/>
                    <a:pt x="170" y="9174"/>
                  </a:cubicBezTo>
                  <a:cubicBezTo>
                    <a:pt x="335" y="13945"/>
                    <a:pt x="4521" y="17688"/>
                    <a:pt x="9590" y="17688"/>
                  </a:cubicBezTo>
                  <a:cubicBezTo>
                    <a:pt x="9708" y="17688"/>
                    <a:pt x="9827" y="17686"/>
                    <a:pt x="9946" y="17682"/>
                  </a:cubicBezTo>
                  <a:cubicBezTo>
                    <a:pt x="15174" y="17501"/>
                    <a:pt x="19274" y="13397"/>
                    <a:pt x="19104" y="8515"/>
                  </a:cubicBezTo>
                  <a:cubicBezTo>
                    <a:pt x="18940" y="3747"/>
                    <a:pt x="14759" y="1"/>
                    <a:pt x="96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300000" algn="bl" rotWithShape="0">
                <a:schemeClr val="accent4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 rot="2394434">
              <a:off x="-2826999" y="1871618"/>
              <a:ext cx="1028346" cy="939225"/>
            </a:xfrm>
            <a:custGeom>
              <a:avLst/>
              <a:gdLst/>
              <a:ahLst/>
              <a:cxnLst/>
              <a:rect l="l" t="t" r="r" b="b"/>
              <a:pathLst>
                <a:path w="15323" h="14063" extrusionOk="0">
                  <a:moveTo>
                    <a:pt x="7707" y="0"/>
                  </a:moveTo>
                  <a:cubicBezTo>
                    <a:pt x="7610" y="0"/>
                    <a:pt x="7513" y="2"/>
                    <a:pt x="7416" y="5"/>
                  </a:cubicBezTo>
                  <a:cubicBezTo>
                    <a:pt x="3259" y="149"/>
                    <a:pt x="0" y="3412"/>
                    <a:pt x="134" y="7294"/>
                  </a:cubicBezTo>
                  <a:cubicBezTo>
                    <a:pt x="265" y="11086"/>
                    <a:pt x="3593" y="14063"/>
                    <a:pt x="7625" y="14063"/>
                  </a:cubicBezTo>
                  <a:cubicBezTo>
                    <a:pt x="7718" y="14063"/>
                    <a:pt x="7812" y="14061"/>
                    <a:pt x="7907" y="14058"/>
                  </a:cubicBezTo>
                  <a:cubicBezTo>
                    <a:pt x="12064" y="13914"/>
                    <a:pt x="15323" y="10651"/>
                    <a:pt x="15188" y="6770"/>
                  </a:cubicBezTo>
                  <a:cubicBezTo>
                    <a:pt x="15058" y="2978"/>
                    <a:pt x="11734" y="0"/>
                    <a:pt x="7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 rot="2394434">
              <a:off x="-2838858" y="2022509"/>
              <a:ext cx="983113" cy="783144"/>
            </a:xfrm>
            <a:custGeom>
              <a:avLst/>
              <a:gdLst/>
              <a:ahLst/>
              <a:cxnLst/>
              <a:rect l="l" t="t" r="r" b="b"/>
              <a:pathLst>
                <a:path w="14649" h="11726" extrusionOk="0">
                  <a:moveTo>
                    <a:pt x="12617" y="0"/>
                  </a:moveTo>
                  <a:cubicBezTo>
                    <a:pt x="13006" y="868"/>
                    <a:pt x="14005" y="1999"/>
                    <a:pt x="13377" y="2417"/>
                  </a:cubicBezTo>
                  <a:cubicBezTo>
                    <a:pt x="12982" y="2677"/>
                    <a:pt x="12300" y="2225"/>
                    <a:pt x="11900" y="3407"/>
                  </a:cubicBezTo>
                  <a:lnTo>
                    <a:pt x="12091" y="3727"/>
                  </a:lnTo>
                  <a:cubicBezTo>
                    <a:pt x="12091" y="3727"/>
                    <a:pt x="12468" y="4172"/>
                    <a:pt x="13401" y="4549"/>
                  </a:cubicBezTo>
                  <a:cubicBezTo>
                    <a:pt x="13805" y="4713"/>
                    <a:pt x="13098" y="6562"/>
                    <a:pt x="12863" y="7079"/>
                  </a:cubicBezTo>
                  <a:cubicBezTo>
                    <a:pt x="12223" y="8479"/>
                    <a:pt x="10973" y="9104"/>
                    <a:pt x="10378" y="9582"/>
                  </a:cubicBezTo>
                  <a:cubicBezTo>
                    <a:pt x="10343" y="9611"/>
                    <a:pt x="10311" y="9618"/>
                    <a:pt x="10278" y="9618"/>
                  </a:cubicBezTo>
                  <a:cubicBezTo>
                    <a:pt x="10244" y="9618"/>
                    <a:pt x="10210" y="9610"/>
                    <a:pt x="10172" y="9610"/>
                  </a:cubicBezTo>
                  <a:cubicBezTo>
                    <a:pt x="10144" y="9610"/>
                    <a:pt x="10115" y="9614"/>
                    <a:pt x="10081" y="9630"/>
                  </a:cubicBezTo>
                  <a:cubicBezTo>
                    <a:pt x="10055" y="9286"/>
                    <a:pt x="10240" y="8694"/>
                    <a:pt x="9657" y="8351"/>
                  </a:cubicBezTo>
                  <a:cubicBezTo>
                    <a:pt x="9657" y="8351"/>
                    <a:pt x="8616" y="8792"/>
                    <a:pt x="8434" y="9985"/>
                  </a:cubicBezTo>
                  <a:cubicBezTo>
                    <a:pt x="8385" y="10307"/>
                    <a:pt x="7918" y="10485"/>
                    <a:pt x="7462" y="10485"/>
                  </a:cubicBezTo>
                  <a:cubicBezTo>
                    <a:pt x="7090" y="10485"/>
                    <a:pt x="6726" y="10367"/>
                    <a:pt x="6604" y="10111"/>
                  </a:cubicBezTo>
                  <a:cubicBezTo>
                    <a:pt x="6379" y="9642"/>
                    <a:pt x="6625" y="9421"/>
                    <a:pt x="5581" y="8808"/>
                  </a:cubicBezTo>
                  <a:lnTo>
                    <a:pt x="4971" y="9710"/>
                  </a:lnTo>
                  <a:cubicBezTo>
                    <a:pt x="4971" y="9710"/>
                    <a:pt x="4893" y="10058"/>
                    <a:pt x="4992" y="10351"/>
                  </a:cubicBezTo>
                  <a:cubicBezTo>
                    <a:pt x="4026" y="10146"/>
                    <a:pt x="3116" y="9732"/>
                    <a:pt x="2328" y="9136"/>
                  </a:cubicBezTo>
                  <a:cubicBezTo>
                    <a:pt x="2324" y="9133"/>
                    <a:pt x="2320" y="9132"/>
                    <a:pt x="2315" y="9131"/>
                  </a:cubicBezTo>
                  <a:cubicBezTo>
                    <a:pt x="1484" y="8619"/>
                    <a:pt x="709" y="8025"/>
                    <a:pt x="0" y="7354"/>
                  </a:cubicBezTo>
                  <a:lnTo>
                    <a:pt x="0" y="7354"/>
                  </a:lnTo>
                  <a:cubicBezTo>
                    <a:pt x="1115" y="9932"/>
                    <a:pt x="3818" y="11726"/>
                    <a:pt x="6946" y="11726"/>
                  </a:cubicBezTo>
                  <a:cubicBezTo>
                    <a:pt x="7041" y="11726"/>
                    <a:pt x="7136" y="11724"/>
                    <a:pt x="7232" y="11721"/>
                  </a:cubicBezTo>
                  <a:cubicBezTo>
                    <a:pt x="11389" y="11577"/>
                    <a:pt x="14648" y="8311"/>
                    <a:pt x="14513" y="4433"/>
                  </a:cubicBezTo>
                  <a:cubicBezTo>
                    <a:pt x="14451" y="2725"/>
                    <a:pt x="13745" y="1181"/>
                    <a:pt x="12617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 rot="2451522">
              <a:off x="-2557110" y="2195468"/>
              <a:ext cx="98197" cy="92767"/>
            </a:xfrm>
            <a:custGeom>
              <a:avLst/>
              <a:gdLst/>
              <a:ahLst/>
              <a:cxnLst/>
              <a:rect l="l" t="t" r="r" b="b"/>
              <a:pathLst>
                <a:path w="1483" h="1401" extrusionOk="0">
                  <a:moveTo>
                    <a:pt x="742" y="0"/>
                  </a:moveTo>
                  <a:cubicBezTo>
                    <a:pt x="608" y="0"/>
                    <a:pt x="473" y="38"/>
                    <a:pt x="353" y="119"/>
                  </a:cubicBezTo>
                  <a:cubicBezTo>
                    <a:pt x="118" y="276"/>
                    <a:pt x="1" y="560"/>
                    <a:pt x="56" y="839"/>
                  </a:cubicBezTo>
                  <a:cubicBezTo>
                    <a:pt x="112" y="1116"/>
                    <a:pt x="329" y="1333"/>
                    <a:pt x="608" y="1388"/>
                  </a:cubicBezTo>
                  <a:cubicBezTo>
                    <a:pt x="653" y="1396"/>
                    <a:pt x="698" y="1401"/>
                    <a:pt x="743" y="1401"/>
                  </a:cubicBezTo>
                  <a:cubicBezTo>
                    <a:pt x="975" y="1401"/>
                    <a:pt x="1195" y="1286"/>
                    <a:pt x="1327" y="1089"/>
                  </a:cubicBezTo>
                  <a:cubicBezTo>
                    <a:pt x="1483" y="852"/>
                    <a:pt x="1483" y="545"/>
                    <a:pt x="1324" y="310"/>
                  </a:cubicBezTo>
                  <a:cubicBezTo>
                    <a:pt x="1189" y="109"/>
                    <a:pt x="967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 rot="2451522">
              <a:off x="-2486061" y="2148891"/>
              <a:ext cx="91310" cy="86278"/>
            </a:xfrm>
            <a:custGeom>
              <a:avLst/>
              <a:gdLst/>
              <a:ahLst/>
              <a:cxnLst/>
              <a:rect l="l" t="t" r="r" b="b"/>
              <a:pathLst>
                <a:path w="1379" h="1303" extrusionOk="0">
                  <a:moveTo>
                    <a:pt x="690" y="0"/>
                  </a:moveTo>
                  <a:cubicBezTo>
                    <a:pt x="566" y="0"/>
                    <a:pt x="440" y="36"/>
                    <a:pt x="329" y="110"/>
                  </a:cubicBezTo>
                  <a:cubicBezTo>
                    <a:pt x="111" y="257"/>
                    <a:pt x="1" y="521"/>
                    <a:pt x="53" y="779"/>
                  </a:cubicBezTo>
                  <a:cubicBezTo>
                    <a:pt x="104" y="1037"/>
                    <a:pt x="305" y="1239"/>
                    <a:pt x="563" y="1290"/>
                  </a:cubicBezTo>
                  <a:cubicBezTo>
                    <a:pt x="606" y="1298"/>
                    <a:pt x="649" y="1302"/>
                    <a:pt x="692" y="1302"/>
                  </a:cubicBezTo>
                  <a:cubicBezTo>
                    <a:pt x="906" y="1302"/>
                    <a:pt x="1110" y="1196"/>
                    <a:pt x="1232" y="1013"/>
                  </a:cubicBezTo>
                  <a:cubicBezTo>
                    <a:pt x="1378" y="794"/>
                    <a:pt x="1378" y="508"/>
                    <a:pt x="1232" y="290"/>
                  </a:cubicBezTo>
                  <a:lnTo>
                    <a:pt x="1231" y="289"/>
                  </a:lnTo>
                  <a:cubicBezTo>
                    <a:pt x="1105" y="102"/>
                    <a:pt x="899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 rot="2451522">
              <a:off x="-2176383" y="2295047"/>
              <a:ext cx="99786" cy="92833"/>
            </a:xfrm>
            <a:custGeom>
              <a:avLst/>
              <a:gdLst/>
              <a:ahLst/>
              <a:cxnLst/>
              <a:rect l="l" t="t" r="r" b="b"/>
              <a:pathLst>
                <a:path w="1507" h="1402" extrusionOk="0">
                  <a:moveTo>
                    <a:pt x="754" y="0"/>
                  </a:moveTo>
                  <a:cubicBezTo>
                    <a:pt x="593" y="0"/>
                    <a:pt x="432" y="55"/>
                    <a:pt x="301" y="167"/>
                  </a:cubicBezTo>
                  <a:cubicBezTo>
                    <a:pt x="86" y="351"/>
                    <a:pt x="1" y="646"/>
                    <a:pt x="88" y="915"/>
                  </a:cubicBezTo>
                  <a:cubicBezTo>
                    <a:pt x="174" y="1185"/>
                    <a:pt x="415" y="1376"/>
                    <a:pt x="697" y="1399"/>
                  </a:cubicBezTo>
                  <a:cubicBezTo>
                    <a:pt x="716" y="1400"/>
                    <a:pt x="735" y="1401"/>
                    <a:pt x="754" y="1401"/>
                  </a:cubicBezTo>
                  <a:cubicBezTo>
                    <a:pt x="1015" y="1401"/>
                    <a:pt x="1257" y="1256"/>
                    <a:pt x="1377" y="1021"/>
                  </a:cubicBezTo>
                  <a:cubicBezTo>
                    <a:pt x="1507" y="769"/>
                    <a:pt x="1471" y="464"/>
                    <a:pt x="1288" y="247"/>
                  </a:cubicBezTo>
                  <a:lnTo>
                    <a:pt x="1286" y="245"/>
                  </a:lnTo>
                  <a:cubicBezTo>
                    <a:pt x="1148" y="83"/>
                    <a:pt x="951" y="0"/>
                    <a:pt x="7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 rot="2451522">
              <a:off x="-2213345" y="2234269"/>
              <a:ext cx="92701" cy="86278"/>
            </a:xfrm>
            <a:custGeom>
              <a:avLst/>
              <a:gdLst/>
              <a:ahLst/>
              <a:cxnLst/>
              <a:rect l="l" t="t" r="r" b="b"/>
              <a:pathLst>
                <a:path w="1400" h="1303" extrusionOk="0">
                  <a:moveTo>
                    <a:pt x="700" y="1"/>
                  </a:moveTo>
                  <a:cubicBezTo>
                    <a:pt x="551" y="1"/>
                    <a:pt x="401" y="52"/>
                    <a:pt x="279" y="156"/>
                  </a:cubicBezTo>
                  <a:cubicBezTo>
                    <a:pt x="78" y="326"/>
                    <a:pt x="0" y="601"/>
                    <a:pt x="81" y="851"/>
                  </a:cubicBezTo>
                  <a:cubicBezTo>
                    <a:pt x="161" y="1101"/>
                    <a:pt x="385" y="1279"/>
                    <a:pt x="648" y="1300"/>
                  </a:cubicBezTo>
                  <a:cubicBezTo>
                    <a:pt x="666" y="1302"/>
                    <a:pt x="683" y="1303"/>
                    <a:pt x="701" y="1303"/>
                  </a:cubicBezTo>
                  <a:cubicBezTo>
                    <a:pt x="943" y="1303"/>
                    <a:pt x="1168" y="1167"/>
                    <a:pt x="1279" y="948"/>
                  </a:cubicBezTo>
                  <a:cubicBezTo>
                    <a:pt x="1399" y="714"/>
                    <a:pt x="1367" y="431"/>
                    <a:pt x="1197" y="231"/>
                  </a:cubicBezTo>
                  <a:cubicBezTo>
                    <a:pt x="1068" y="79"/>
                    <a:pt x="885" y="1"/>
                    <a:pt x="7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 rot="2451522">
              <a:off x="-2414012" y="2300534"/>
              <a:ext cx="167193" cy="134350"/>
            </a:xfrm>
            <a:custGeom>
              <a:avLst/>
              <a:gdLst/>
              <a:ahLst/>
              <a:cxnLst/>
              <a:rect l="l" t="t" r="r" b="b"/>
              <a:pathLst>
                <a:path w="2525" h="2029" extrusionOk="0">
                  <a:moveTo>
                    <a:pt x="1815" y="0"/>
                  </a:moveTo>
                  <a:cubicBezTo>
                    <a:pt x="1660" y="0"/>
                    <a:pt x="1496" y="98"/>
                    <a:pt x="1439" y="240"/>
                  </a:cubicBezTo>
                  <a:cubicBezTo>
                    <a:pt x="1274" y="655"/>
                    <a:pt x="947" y="726"/>
                    <a:pt x="694" y="726"/>
                  </a:cubicBezTo>
                  <a:cubicBezTo>
                    <a:pt x="580" y="726"/>
                    <a:pt x="481" y="711"/>
                    <a:pt x="419" y="708"/>
                  </a:cubicBezTo>
                  <a:cubicBezTo>
                    <a:pt x="412" y="707"/>
                    <a:pt x="405" y="707"/>
                    <a:pt x="399" y="707"/>
                  </a:cubicBezTo>
                  <a:cubicBezTo>
                    <a:pt x="207" y="707"/>
                    <a:pt x="0" y="876"/>
                    <a:pt x="7" y="1070"/>
                  </a:cubicBezTo>
                  <a:cubicBezTo>
                    <a:pt x="18" y="1485"/>
                    <a:pt x="517" y="2029"/>
                    <a:pt x="1166" y="2029"/>
                  </a:cubicBezTo>
                  <a:cubicBezTo>
                    <a:pt x="1377" y="2029"/>
                    <a:pt x="1605" y="1971"/>
                    <a:pt x="1837" y="1832"/>
                  </a:cubicBezTo>
                  <a:cubicBezTo>
                    <a:pt x="2524" y="1415"/>
                    <a:pt x="2428" y="253"/>
                    <a:pt x="1950" y="28"/>
                  </a:cubicBezTo>
                  <a:cubicBezTo>
                    <a:pt x="1908" y="9"/>
                    <a:pt x="1862" y="0"/>
                    <a:pt x="1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 rot="2451522">
              <a:off x="-2379669" y="2350504"/>
              <a:ext cx="104951" cy="93562"/>
            </a:xfrm>
            <a:custGeom>
              <a:avLst/>
              <a:gdLst/>
              <a:ahLst/>
              <a:cxnLst/>
              <a:rect l="l" t="t" r="r" b="b"/>
              <a:pathLst>
                <a:path w="1585" h="1413" extrusionOk="0">
                  <a:moveTo>
                    <a:pt x="1510" y="1"/>
                  </a:moveTo>
                  <a:lnTo>
                    <a:pt x="1510" y="1"/>
                  </a:lnTo>
                  <a:cubicBezTo>
                    <a:pt x="1340" y="74"/>
                    <a:pt x="1177" y="163"/>
                    <a:pt x="1022" y="265"/>
                  </a:cubicBezTo>
                  <a:cubicBezTo>
                    <a:pt x="769" y="436"/>
                    <a:pt x="539" y="643"/>
                    <a:pt x="341" y="877"/>
                  </a:cubicBezTo>
                  <a:cubicBezTo>
                    <a:pt x="234" y="999"/>
                    <a:pt x="138" y="1130"/>
                    <a:pt x="51" y="1265"/>
                  </a:cubicBezTo>
                  <a:cubicBezTo>
                    <a:pt x="33" y="1296"/>
                    <a:pt x="15" y="1322"/>
                    <a:pt x="0" y="1353"/>
                  </a:cubicBezTo>
                  <a:cubicBezTo>
                    <a:pt x="115" y="1390"/>
                    <a:pt x="238" y="1412"/>
                    <a:pt x="368" y="1412"/>
                  </a:cubicBezTo>
                  <a:cubicBezTo>
                    <a:pt x="579" y="1412"/>
                    <a:pt x="806" y="1354"/>
                    <a:pt x="1037" y="1216"/>
                  </a:cubicBezTo>
                  <a:cubicBezTo>
                    <a:pt x="1459" y="961"/>
                    <a:pt x="1585" y="429"/>
                    <a:pt x="15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5" name="Google Shape;695;p34"/>
            <p:cNvGrpSpPr/>
            <p:nvPr/>
          </p:nvGrpSpPr>
          <p:grpSpPr>
            <a:xfrm rot="2451456">
              <a:off x="-2752497" y="1989064"/>
              <a:ext cx="844168" cy="757293"/>
              <a:chOff x="7536894" y="1834078"/>
              <a:chExt cx="291342" cy="261360"/>
            </a:xfrm>
          </p:grpSpPr>
          <p:grpSp>
            <p:nvGrpSpPr>
              <p:cNvPr id="696" name="Google Shape;696;p34"/>
              <p:cNvGrpSpPr/>
              <p:nvPr/>
            </p:nvGrpSpPr>
            <p:grpSpPr>
              <a:xfrm>
                <a:off x="7536906" y="1834078"/>
                <a:ext cx="291319" cy="261360"/>
                <a:chOff x="7534699" y="1836554"/>
                <a:chExt cx="291319" cy="261360"/>
              </a:xfrm>
            </p:grpSpPr>
            <p:sp>
              <p:nvSpPr>
                <p:cNvPr id="697" name="Google Shape;697;p34"/>
                <p:cNvSpPr/>
                <p:nvPr/>
              </p:nvSpPr>
              <p:spPr>
                <a:xfrm>
                  <a:off x="7534699" y="1973872"/>
                  <a:ext cx="28223" cy="2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1292" extrusionOk="0">
                      <a:moveTo>
                        <a:pt x="585" y="1"/>
                      </a:moveTo>
                      <a:cubicBezTo>
                        <a:pt x="291" y="1"/>
                        <a:pt x="92" y="437"/>
                        <a:pt x="47" y="755"/>
                      </a:cubicBezTo>
                      <a:cubicBezTo>
                        <a:pt x="0" y="1086"/>
                        <a:pt x="223" y="1236"/>
                        <a:pt x="538" y="1280"/>
                      </a:cubicBezTo>
                      <a:cubicBezTo>
                        <a:pt x="592" y="1288"/>
                        <a:pt x="645" y="1292"/>
                        <a:pt x="696" y="1292"/>
                      </a:cubicBezTo>
                      <a:cubicBezTo>
                        <a:pt x="944" y="1292"/>
                        <a:pt x="1148" y="1193"/>
                        <a:pt x="1187" y="919"/>
                      </a:cubicBezTo>
                      <a:cubicBezTo>
                        <a:pt x="1234" y="586"/>
                        <a:pt x="941" y="48"/>
                        <a:pt x="628" y="4"/>
                      </a:cubicBezTo>
                      <a:cubicBezTo>
                        <a:pt x="613" y="2"/>
                        <a:pt x="599" y="1"/>
                        <a:pt x="5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34"/>
                <p:cNvSpPr/>
                <p:nvPr/>
              </p:nvSpPr>
              <p:spPr>
                <a:xfrm>
                  <a:off x="7792060" y="1921472"/>
                  <a:ext cx="33959" cy="28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" h="1241" extrusionOk="0">
                      <a:moveTo>
                        <a:pt x="954" y="1"/>
                      </a:moveTo>
                      <a:cubicBezTo>
                        <a:pt x="598" y="1"/>
                        <a:pt x="109" y="278"/>
                        <a:pt x="57" y="586"/>
                      </a:cubicBezTo>
                      <a:cubicBezTo>
                        <a:pt x="0" y="924"/>
                        <a:pt x="493" y="1172"/>
                        <a:pt x="850" y="1232"/>
                      </a:cubicBezTo>
                      <a:cubicBezTo>
                        <a:pt x="887" y="1238"/>
                        <a:pt x="922" y="1241"/>
                        <a:pt x="955" y="1241"/>
                      </a:cubicBezTo>
                      <a:cubicBezTo>
                        <a:pt x="1239" y="1241"/>
                        <a:pt x="1379" y="1020"/>
                        <a:pt x="1429" y="718"/>
                      </a:cubicBezTo>
                      <a:cubicBezTo>
                        <a:pt x="1486" y="379"/>
                        <a:pt x="1411" y="69"/>
                        <a:pt x="1056" y="9"/>
                      </a:cubicBezTo>
                      <a:cubicBezTo>
                        <a:pt x="1023" y="3"/>
                        <a:pt x="989" y="1"/>
                        <a:pt x="9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34"/>
                <p:cNvSpPr/>
                <p:nvPr/>
              </p:nvSpPr>
              <p:spPr>
                <a:xfrm>
                  <a:off x="7772498" y="1985732"/>
                  <a:ext cx="25641" cy="25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" h="1133" extrusionOk="0">
                      <a:moveTo>
                        <a:pt x="599" y="0"/>
                      </a:moveTo>
                      <a:cubicBezTo>
                        <a:pt x="362" y="0"/>
                        <a:pt x="154" y="332"/>
                        <a:pt x="81" y="585"/>
                      </a:cubicBezTo>
                      <a:cubicBezTo>
                        <a:pt x="1" y="863"/>
                        <a:pt x="174" y="1019"/>
                        <a:pt x="440" y="1096"/>
                      </a:cubicBezTo>
                      <a:cubicBezTo>
                        <a:pt x="519" y="1119"/>
                        <a:pt x="597" y="1133"/>
                        <a:pt x="669" y="1133"/>
                      </a:cubicBezTo>
                      <a:cubicBezTo>
                        <a:pt x="841" y="1133"/>
                        <a:pt x="985" y="1058"/>
                        <a:pt x="1041" y="863"/>
                      </a:cubicBezTo>
                      <a:cubicBezTo>
                        <a:pt x="1121" y="585"/>
                        <a:pt x="937" y="86"/>
                        <a:pt x="670" y="10"/>
                      </a:cubicBezTo>
                      <a:cubicBezTo>
                        <a:pt x="646" y="3"/>
                        <a:pt x="622" y="0"/>
                        <a:pt x="59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34"/>
                <p:cNvSpPr/>
                <p:nvPr/>
              </p:nvSpPr>
              <p:spPr>
                <a:xfrm>
                  <a:off x="7623800" y="1836554"/>
                  <a:ext cx="35079" cy="36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585" extrusionOk="0">
                      <a:moveTo>
                        <a:pt x="554" y="1"/>
                      </a:moveTo>
                      <a:cubicBezTo>
                        <a:pt x="538" y="1"/>
                        <a:pt x="521" y="2"/>
                        <a:pt x="505" y="4"/>
                      </a:cubicBezTo>
                      <a:cubicBezTo>
                        <a:pt x="110" y="51"/>
                        <a:pt x="0" y="683"/>
                        <a:pt x="51" y="1099"/>
                      </a:cubicBezTo>
                      <a:cubicBezTo>
                        <a:pt x="94" y="1455"/>
                        <a:pt x="334" y="1585"/>
                        <a:pt x="650" y="1585"/>
                      </a:cubicBezTo>
                      <a:cubicBezTo>
                        <a:pt x="703" y="1585"/>
                        <a:pt x="759" y="1581"/>
                        <a:pt x="817" y="1574"/>
                      </a:cubicBezTo>
                      <a:cubicBezTo>
                        <a:pt x="1212" y="1526"/>
                        <a:pt x="1534" y="1341"/>
                        <a:pt x="1483" y="925"/>
                      </a:cubicBezTo>
                      <a:cubicBezTo>
                        <a:pt x="1435" y="527"/>
                        <a:pt x="946" y="1"/>
                        <a:pt x="5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34"/>
                <p:cNvSpPr/>
                <p:nvPr/>
              </p:nvSpPr>
              <p:spPr>
                <a:xfrm>
                  <a:off x="7613196" y="2057511"/>
                  <a:ext cx="50093" cy="40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2" h="1768" extrusionOk="0">
                      <a:moveTo>
                        <a:pt x="801" y="0"/>
                      </a:moveTo>
                      <a:cubicBezTo>
                        <a:pt x="634" y="0"/>
                        <a:pt x="483" y="36"/>
                        <a:pt x="374" y="117"/>
                      </a:cubicBezTo>
                      <a:cubicBezTo>
                        <a:pt x="0" y="396"/>
                        <a:pt x="255" y="1098"/>
                        <a:pt x="548" y="1493"/>
                      </a:cubicBezTo>
                      <a:cubicBezTo>
                        <a:pt x="691" y="1686"/>
                        <a:pt x="856" y="1767"/>
                        <a:pt x="1031" y="1767"/>
                      </a:cubicBezTo>
                      <a:cubicBezTo>
                        <a:pt x="1215" y="1767"/>
                        <a:pt x="1409" y="1678"/>
                        <a:pt x="1601" y="1536"/>
                      </a:cubicBezTo>
                      <a:cubicBezTo>
                        <a:pt x="1975" y="1257"/>
                        <a:pt x="2192" y="884"/>
                        <a:pt x="1900" y="489"/>
                      </a:cubicBezTo>
                      <a:cubicBezTo>
                        <a:pt x="1692" y="209"/>
                        <a:pt x="1202" y="0"/>
                        <a:pt x="8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34"/>
                <p:cNvSpPr/>
                <p:nvPr/>
              </p:nvSpPr>
              <p:spPr>
                <a:xfrm>
                  <a:off x="7725972" y="2051843"/>
                  <a:ext cx="37067" cy="36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2" h="1612" extrusionOk="0">
                      <a:moveTo>
                        <a:pt x="938" y="0"/>
                      </a:moveTo>
                      <a:cubicBezTo>
                        <a:pt x="620" y="0"/>
                        <a:pt x="297" y="411"/>
                        <a:pt x="158" y="742"/>
                      </a:cubicBezTo>
                      <a:cubicBezTo>
                        <a:pt x="0" y="1125"/>
                        <a:pt x="218" y="1370"/>
                        <a:pt x="580" y="1520"/>
                      </a:cubicBezTo>
                      <a:cubicBezTo>
                        <a:pt x="717" y="1577"/>
                        <a:pt x="855" y="1611"/>
                        <a:pt x="982" y="1611"/>
                      </a:cubicBezTo>
                      <a:cubicBezTo>
                        <a:pt x="1188" y="1611"/>
                        <a:pt x="1365" y="1521"/>
                        <a:pt x="1463" y="1287"/>
                      </a:cubicBezTo>
                      <a:cubicBezTo>
                        <a:pt x="1621" y="906"/>
                        <a:pt x="1438" y="177"/>
                        <a:pt x="1077" y="28"/>
                      </a:cubicBezTo>
                      <a:cubicBezTo>
                        <a:pt x="1031" y="9"/>
                        <a:pt x="985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34"/>
                <p:cNvSpPr/>
                <p:nvPr/>
              </p:nvSpPr>
              <p:spPr>
                <a:xfrm>
                  <a:off x="7754811" y="1856915"/>
                  <a:ext cx="19333" cy="19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" h="872" extrusionOk="0">
                      <a:moveTo>
                        <a:pt x="420" y="1"/>
                      </a:moveTo>
                      <a:cubicBezTo>
                        <a:pt x="230" y="1"/>
                        <a:pt x="87" y="279"/>
                        <a:pt x="44" y="486"/>
                      </a:cubicBezTo>
                      <a:cubicBezTo>
                        <a:pt x="0" y="707"/>
                        <a:pt x="143" y="814"/>
                        <a:pt x="352" y="856"/>
                      </a:cubicBezTo>
                      <a:cubicBezTo>
                        <a:pt x="400" y="866"/>
                        <a:pt x="447" y="871"/>
                        <a:pt x="491" y="871"/>
                      </a:cubicBezTo>
                      <a:cubicBezTo>
                        <a:pt x="643" y="871"/>
                        <a:pt x="767" y="809"/>
                        <a:pt x="802" y="638"/>
                      </a:cubicBezTo>
                      <a:cubicBezTo>
                        <a:pt x="846" y="417"/>
                        <a:pt x="669" y="49"/>
                        <a:pt x="460" y="5"/>
                      </a:cubicBezTo>
                      <a:cubicBezTo>
                        <a:pt x="446" y="2"/>
                        <a:pt x="433" y="1"/>
                        <a:pt x="4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34"/>
                <p:cNvSpPr/>
                <p:nvPr/>
              </p:nvSpPr>
              <p:spPr>
                <a:xfrm>
                  <a:off x="7567972" y="1901500"/>
                  <a:ext cx="15928" cy="1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" h="749" extrusionOk="0">
                      <a:moveTo>
                        <a:pt x="335" y="1"/>
                      </a:moveTo>
                      <a:cubicBezTo>
                        <a:pt x="332" y="1"/>
                        <a:pt x="329" y="1"/>
                        <a:pt x="325" y="1"/>
                      </a:cubicBezTo>
                      <a:cubicBezTo>
                        <a:pt x="142" y="7"/>
                        <a:pt x="38" y="264"/>
                        <a:pt x="14" y="424"/>
                      </a:cubicBezTo>
                      <a:cubicBezTo>
                        <a:pt x="0" y="520"/>
                        <a:pt x="22" y="595"/>
                        <a:pt x="82" y="651"/>
                      </a:cubicBezTo>
                      <a:cubicBezTo>
                        <a:pt x="132" y="698"/>
                        <a:pt x="205" y="728"/>
                        <a:pt x="301" y="743"/>
                      </a:cubicBezTo>
                      <a:cubicBezTo>
                        <a:pt x="330" y="746"/>
                        <a:pt x="359" y="749"/>
                        <a:pt x="388" y="749"/>
                      </a:cubicBezTo>
                      <a:cubicBezTo>
                        <a:pt x="394" y="749"/>
                        <a:pt x="401" y="748"/>
                        <a:pt x="407" y="748"/>
                      </a:cubicBezTo>
                      <a:cubicBezTo>
                        <a:pt x="563" y="743"/>
                        <a:pt x="664" y="663"/>
                        <a:pt x="683" y="520"/>
                      </a:cubicBezTo>
                      <a:cubicBezTo>
                        <a:pt x="697" y="428"/>
                        <a:pt x="667" y="309"/>
                        <a:pt x="604" y="201"/>
                      </a:cubicBezTo>
                      <a:cubicBezTo>
                        <a:pt x="536" y="88"/>
                        <a:pt x="446" y="15"/>
                        <a:pt x="359" y="2"/>
                      </a:cubicBezTo>
                      <a:cubicBezTo>
                        <a:pt x="351" y="1"/>
                        <a:pt x="343" y="1"/>
                        <a:pt x="3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5" name="Google Shape;705;p34"/>
              <p:cNvGrpSpPr/>
              <p:nvPr/>
            </p:nvGrpSpPr>
            <p:grpSpPr>
              <a:xfrm>
                <a:off x="7536894" y="1834078"/>
                <a:ext cx="291342" cy="261360"/>
                <a:chOff x="7536025" y="1837103"/>
                <a:chExt cx="291342" cy="261360"/>
              </a:xfrm>
            </p:grpSpPr>
            <p:sp>
              <p:nvSpPr>
                <p:cNvPr id="706" name="Google Shape;706;p34"/>
                <p:cNvSpPr/>
                <p:nvPr/>
              </p:nvSpPr>
              <p:spPr>
                <a:xfrm>
                  <a:off x="7536025" y="1974421"/>
                  <a:ext cx="28223" cy="2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1292" extrusionOk="0">
                      <a:moveTo>
                        <a:pt x="584" y="1"/>
                      </a:moveTo>
                      <a:cubicBezTo>
                        <a:pt x="291" y="1"/>
                        <a:pt x="92" y="437"/>
                        <a:pt x="48" y="754"/>
                      </a:cubicBezTo>
                      <a:cubicBezTo>
                        <a:pt x="0" y="1086"/>
                        <a:pt x="223" y="1235"/>
                        <a:pt x="538" y="1280"/>
                      </a:cubicBezTo>
                      <a:cubicBezTo>
                        <a:pt x="592" y="1287"/>
                        <a:pt x="645" y="1292"/>
                        <a:pt x="696" y="1292"/>
                      </a:cubicBezTo>
                      <a:cubicBezTo>
                        <a:pt x="943" y="1292"/>
                        <a:pt x="1147" y="1193"/>
                        <a:pt x="1187" y="918"/>
                      </a:cubicBezTo>
                      <a:cubicBezTo>
                        <a:pt x="1234" y="587"/>
                        <a:pt x="941" y="48"/>
                        <a:pt x="627" y="4"/>
                      </a:cubicBezTo>
                      <a:cubicBezTo>
                        <a:pt x="613" y="2"/>
                        <a:pt x="599" y="1"/>
                        <a:pt x="584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34"/>
                <p:cNvSpPr/>
                <p:nvPr/>
              </p:nvSpPr>
              <p:spPr>
                <a:xfrm>
                  <a:off x="7793385" y="1922021"/>
                  <a:ext cx="33982" cy="28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" h="1241" extrusionOk="0">
                      <a:moveTo>
                        <a:pt x="954" y="0"/>
                      </a:moveTo>
                      <a:cubicBezTo>
                        <a:pt x="598" y="0"/>
                        <a:pt x="108" y="278"/>
                        <a:pt x="57" y="586"/>
                      </a:cubicBezTo>
                      <a:cubicBezTo>
                        <a:pt x="0" y="923"/>
                        <a:pt x="493" y="1171"/>
                        <a:pt x="849" y="1231"/>
                      </a:cubicBezTo>
                      <a:cubicBezTo>
                        <a:pt x="887" y="1238"/>
                        <a:pt x="922" y="1241"/>
                        <a:pt x="955" y="1241"/>
                      </a:cubicBezTo>
                      <a:cubicBezTo>
                        <a:pt x="1239" y="1241"/>
                        <a:pt x="1378" y="1019"/>
                        <a:pt x="1429" y="717"/>
                      </a:cubicBezTo>
                      <a:cubicBezTo>
                        <a:pt x="1487" y="379"/>
                        <a:pt x="1411" y="69"/>
                        <a:pt x="1055" y="9"/>
                      </a:cubicBezTo>
                      <a:cubicBezTo>
                        <a:pt x="1023" y="3"/>
                        <a:pt x="989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34"/>
                <p:cNvSpPr/>
                <p:nvPr/>
              </p:nvSpPr>
              <p:spPr>
                <a:xfrm>
                  <a:off x="7773847" y="1986258"/>
                  <a:ext cx="25641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" h="1134" extrusionOk="0">
                      <a:moveTo>
                        <a:pt x="598" y="1"/>
                      </a:moveTo>
                      <a:cubicBezTo>
                        <a:pt x="361" y="1"/>
                        <a:pt x="154" y="333"/>
                        <a:pt x="81" y="586"/>
                      </a:cubicBezTo>
                      <a:cubicBezTo>
                        <a:pt x="0" y="863"/>
                        <a:pt x="174" y="1020"/>
                        <a:pt x="440" y="1097"/>
                      </a:cubicBezTo>
                      <a:cubicBezTo>
                        <a:pt x="518" y="1120"/>
                        <a:pt x="596" y="1133"/>
                        <a:pt x="669" y="1133"/>
                      </a:cubicBezTo>
                      <a:cubicBezTo>
                        <a:pt x="840" y="1133"/>
                        <a:pt x="984" y="1059"/>
                        <a:pt x="1041" y="863"/>
                      </a:cubicBezTo>
                      <a:cubicBezTo>
                        <a:pt x="1121" y="586"/>
                        <a:pt x="936" y="87"/>
                        <a:pt x="670" y="11"/>
                      </a:cubicBezTo>
                      <a:cubicBezTo>
                        <a:pt x="646" y="4"/>
                        <a:pt x="622" y="1"/>
                        <a:pt x="598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4"/>
                <p:cNvSpPr/>
                <p:nvPr/>
              </p:nvSpPr>
              <p:spPr>
                <a:xfrm>
                  <a:off x="7625125" y="1837103"/>
                  <a:ext cx="35079" cy="36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585" extrusionOk="0">
                      <a:moveTo>
                        <a:pt x="554" y="1"/>
                      </a:moveTo>
                      <a:cubicBezTo>
                        <a:pt x="538" y="1"/>
                        <a:pt x="521" y="2"/>
                        <a:pt x="505" y="4"/>
                      </a:cubicBezTo>
                      <a:cubicBezTo>
                        <a:pt x="111" y="51"/>
                        <a:pt x="0" y="683"/>
                        <a:pt x="51" y="1098"/>
                      </a:cubicBezTo>
                      <a:cubicBezTo>
                        <a:pt x="95" y="1454"/>
                        <a:pt x="336" y="1584"/>
                        <a:pt x="652" y="1584"/>
                      </a:cubicBezTo>
                      <a:cubicBezTo>
                        <a:pt x="705" y="1584"/>
                        <a:pt x="760" y="1581"/>
                        <a:pt x="816" y="1574"/>
                      </a:cubicBezTo>
                      <a:cubicBezTo>
                        <a:pt x="1211" y="1526"/>
                        <a:pt x="1534" y="1341"/>
                        <a:pt x="1483" y="925"/>
                      </a:cubicBezTo>
                      <a:cubicBezTo>
                        <a:pt x="1434" y="526"/>
                        <a:pt x="946" y="1"/>
                        <a:pt x="554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4"/>
                <p:cNvSpPr/>
                <p:nvPr/>
              </p:nvSpPr>
              <p:spPr>
                <a:xfrm>
                  <a:off x="7614545" y="2058059"/>
                  <a:ext cx="50093" cy="40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2" h="1768" extrusionOk="0">
                      <a:moveTo>
                        <a:pt x="801" y="1"/>
                      </a:moveTo>
                      <a:cubicBezTo>
                        <a:pt x="634" y="1"/>
                        <a:pt x="483" y="36"/>
                        <a:pt x="374" y="118"/>
                      </a:cubicBezTo>
                      <a:cubicBezTo>
                        <a:pt x="0" y="395"/>
                        <a:pt x="254" y="1098"/>
                        <a:pt x="547" y="1494"/>
                      </a:cubicBezTo>
                      <a:cubicBezTo>
                        <a:pt x="690" y="1686"/>
                        <a:pt x="855" y="1767"/>
                        <a:pt x="1030" y="1767"/>
                      </a:cubicBezTo>
                      <a:cubicBezTo>
                        <a:pt x="1214" y="1767"/>
                        <a:pt x="1408" y="1678"/>
                        <a:pt x="1600" y="1535"/>
                      </a:cubicBezTo>
                      <a:cubicBezTo>
                        <a:pt x="1973" y="1257"/>
                        <a:pt x="2192" y="883"/>
                        <a:pt x="1899" y="488"/>
                      </a:cubicBezTo>
                      <a:cubicBezTo>
                        <a:pt x="1691" y="209"/>
                        <a:pt x="1202" y="1"/>
                        <a:pt x="801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4"/>
                <p:cNvSpPr/>
                <p:nvPr/>
              </p:nvSpPr>
              <p:spPr>
                <a:xfrm>
                  <a:off x="7727274" y="2052346"/>
                  <a:ext cx="37067" cy="368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2" h="1614" extrusionOk="0">
                      <a:moveTo>
                        <a:pt x="939" y="1"/>
                      </a:moveTo>
                      <a:cubicBezTo>
                        <a:pt x="620" y="1"/>
                        <a:pt x="298" y="412"/>
                        <a:pt x="159" y="743"/>
                      </a:cubicBezTo>
                      <a:cubicBezTo>
                        <a:pt x="1" y="1127"/>
                        <a:pt x="219" y="1372"/>
                        <a:pt x="581" y="1522"/>
                      </a:cubicBezTo>
                      <a:cubicBezTo>
                        <a:pt x="719" y="1579"/>
                        <a:pt x="857" y="1614"/>
                        <a:pt x="984" y="1614"/>
                      </a:cubicBezTo>
                      <a:cubicBezTo>
                        <a:pt x="1189" y="1614"/>
                        <a:pt x="1365" y="1523"/>
                        <a:pt x="1463" y="1288"/>
                      </a:cubicBezTo>
                      <a:cubicBezTo>
                        <a:pt x="1622" y="908"/>
                        <a:pt x="1440" y="179"/>
                        <a:pt x="1077" y="28"/>
                      </a:cubicBezTo>
                      <a:cubicBezTo>
                        <a:pt x="1032" y="9"/>
                        <a:pt x="985" y="1"/>
                        <a:pt x="939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34"/>
                <p:cNvSpPr/>
                <p:nvPr/>
              </p:nvSpPr>
              <p:spPr>
                <a:xfrm>
                  <a:off x="7756136" y="1857464"/>
                  <a:ext cx="19356" cy="19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" h="872" extrusionOk="0">
                      <a:moveTo>
                        <a:pt x="422" y="1"/>
                      </a:moveTo>
                      <a:cubicBezTo>
                        <a:pt x="231" y="1"/>
                        <a:pt x="87" y="279"/>
                        <a:pt x="45" y="486"/>
                      </a:cubicBezTo>
                      <a:cubicBezTo>
                        <a:pt x="0" y="708"/>
                        <a:pt x="144" y="815"/>
                        <a:pt x="353" y="857"/>
                      </a:cubicBezTo>
                      <a:cubicBezTo>
                        <a:pt x="401" y="867"/>
                        <a:pt x="447" y="872"/>
                        <a:pt x="491" y="872"/>
                      </a:cubicBezTo>
                      <a:cubicBezTo>
                        <a:pt x="643" y="872"/>
                        <a:pt x="766" y="810"/>
                        <a:pt x="802" y="639"/>
                      </a:cubicBezTo>
                      <a:cubicBezTo>
                        <a:pt x="847" y="417"/>
                        <a:pt x="669" y="49"/>
                        <a:pt x="461" y="5"/>
                      </a:cubicBezTo>
                      <a:cubicBezTo>
                        <a:pt x="448" y="2"/>
                        <a:pt x="434" y="1"/>
                        <a:pt x="422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34"/>
                <p:cNvSpPr/>
                <p:nvPr/>
              </p:nvSpPr>
              <p:spPr>
                <a:xfrm>
                  <a:off x="7569298" y="1902048"/>
                  <a:ext cx="15951" cy="1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749" extrusionOk="0">
                      <a:moveTo>
                        <a:pt x="335" y="0"/>
                      </a:moveTo>
                      <a:cubicBezTo>
                        <a:pt x="332" y="0"/>
                        <a:pt x="328" y="1"/>
                        <a:pt x="325" y="1"/>
                      </a:cubicBezTo>
                      <a:cubicBezTo>
                        <a:pt x="142" y="7"/>
                        <a:pt x="39" y="264"/>
                        <a:pt x="15" y="424"/>
                      </a:cubicBezTo>
                      <a:cubicBezTo>
                        <a:pt x="0" y="519"/>
                        <a:pt x="23" y="595"/>
                        <a:pt x="82" y="651"/>
                      </a:cubicBezTo>
                      <a:cubicBezTo>
                        <a:pt x="131" y="698"/>
                        <a:pt x="205" y="728"/>
                        <a:pt x="301" y="742"/>
                      </a:cubicBezTo>
                      <a:cubicBezTo>
                        <a:pt x="330" y="746"/>
                        <a:pt x="359" y="748"/>
                        <a:pt x="388" y="748"/>
                      </a:cubicBezTo>
                      <a:cubicBezTo>
                        <a:pt x="394" y="748"/>
                        <a:pt x="400" y="748"/>
                        <a:pt x="406" y="748"/>
                      </a:cubicBezTo>
                      <a:cubicBezTo>
                        <a:pt x="564" y="742"/>
                        <a:pt x="663" y="663"/>
                        <a:pt x="683" y="520"/>
                      </a:cubicBezTo>
                      <a:cubicBezTo>
                        <a:pt x="697" y="428"/>
                        <a:pt x="667" y="309"/>
                        <a:pt x="603" y="201"/>
                      </a:cubicBezTo>
                      <a:cubicBezTo>
                        <a:pt x="536" y="87"/>
                        <a:pt x="446" y="14"/>
                        <a:pt x="359" y="2"/>
                      </a:cubicBezTo>
                      <a:cubicBezTo>
                        <a:pt x="351" y="1"/>
                        <a:pt x="343" y="0"/>
                        <a:pt x="335" y="0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14" name="Google Shape;714;p34"/>
          <p:cNvSpPr/>
          <p:nvPr/>
        </p:nvSpPr>
        <p:spPr>
          <a:xfrm rot="-5400000">
            <a:off x="6713993" y="4474882"/>
            <a:ext cx="498196" cy="249098"/>
          </a:xfrm>
          <a:custGeom>
            <a:avLst/>
            <a:gdLst/>
            <a:ahLst/>
            <a:cxnLst/>
            <a:rect l="l" t="t" r="r" b="b"/>
            <a:pathLst>
              <a:path w="14856" h="7428" extrusionOk="0">
                <a:moveTo>
                  <a:pt x="7428" y="0"/>
                </a:moveTo>
                <a:cubicBezTo>
                  <a:pt x="3325" y="0"/>
                  <a:pt x="0" y="3326"/>
                  <a:pt x="0" y="7428"/>
                </a:cubicBezTo>
                <a:lnTo>
                  <a:pt x="14856" y="7428"/>
                </a:lnTo>
                <a:cubicBezTo>
                  <a:pt x="14856" y="3326"/>
                  <a:pt x="11530" y="0"/>
                  <a:pt x="74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64"/>
          <p:cNvSpPr/>
          <p:nvPr/>
        </p:nvSpPr>
        <p:spPr>
          <a:xfrm>
            <a:off x="1137300" y="1484550"/>
            <a:ext cx="2742300" cy="2419200"/>
          </a:xfrm>
          <a:prstGeom prst="roundRect">
            <a:avLst>
              <a:gd name="adj" fmla="val 4003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2538;p64"/>
          <p:cNvSpPr txBox="1">
            <a:spLocks noGrp="1"/>
          </p:cNvSpPr>
          <p:nvPr>
            <p:ph type="title"/>
          </p:nvPr>
        </p:nvSpPr>
        <p:spPr>
          <a:xfrm>
            <a:off x="2778150" y="539500"/>
            <a:ext cx="3587700" cy="47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mockup</a:t>
            </a:r>
            <a:endParaRPr/>
          </a:p>
        </p:txBody>
      </p:sp>
      <p:sp>
        <p:nvSpPr>
          <p:cNvPr id="2539" name="Google Shape;2539;p64"/>
          <p:cNvSpPr txBox="1">
            <a:spLocks noGrp="1"/>
          </p:cNvSpPr>
          <p:nvPr>
            <p:ph type="subTitle" idx="1"/>
          </p:nvPr>
        </p:nvSpPr>
        <p:spPr>
          <a:xfrm>
            <a:off x="1338450" y="1774350"/>
            <a:ext cx="2340000" cy="183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Right-click on it and then choose "Replace image" (in Google Slides) or "Change Picture" (in PPT) so you can add yours"</a:t>
            </a:r>
            <a:endParaRPr/>
          </a:p>
        </p:txBody>
      </p:sp>
      <p:grpSp>
        <p:nvGrpSpPr>
          <p:cNvPr id="2540" name="Google Shape;2540;p64"/>
          <p:cNvGrpSpPr/>
          <p:nvPr/>
        </p:nvGrpSpPr>
        <p:grpSpPr>
          <a:xfrm>
            <a:off x="4790638" y="1484562"/>
            <a:ext cx="3005907" cy="2419039"/>
            <a:chOff x="4271775" y="1345800"/>
            <a:chExt cx="4042915" cy="3253583"/>
          </a:xfrm>
        </p:grpSpPr>
        <p:sp>
          <p:nvSpPr>
            <p:cNvPr id="2541" name="Google Shape;2541;p64"/>
            <p:cNvSpPr/>
            <p:nvPr/>
          </p:nvSpPr>
          <p:spPr>
            <a:xfrm rot="5400000">
              <a:off x="6008025" y="3779455"/>
              <a:ext cx="469500" cy="7404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42" name="Google Shape;2542;p64"/>
            <p:cNvGrpSpPr/>
            <p:nvPr/>
          </p:nvGrpSpPr>
          <p:grpSpPr>
            <a:xfrm>
              <a:off x="4271775" y="1345800"/>
              <a:ext cx="3942000" cy="2696400"/>
              <a:chOff x="4271775" y="1345800"/>
              <a:chExt cx="3942000" cy="2696400"/>
            </a:xfrm>
          </p:grpSpPr>
          <p:sp>
            <p:nvSpPr>
              <p:cNvPr id="2543" name="Google Shape;2543;p64"/>
              <p:cNvSpPr/>
              <p:nvPr/>
            </p:nvSpPr>
            <p:spPr>
              <a:xfrm>
                <a:off x="4271775" y="1345800"/>
                <a:ext cx="3942000" cy="2696400"/>
              </a:xfrm>
              <a:prstGeom prst="roundRect">
                <a:avLst>
                  <a:gd name="adj" fmla="val 5534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64"/>
              <p:cNvSpPr/>
              <p:nvPr/>
            </p:nvSpPr>
            <p:spPr>
              <a:xfrm>
                <a:off x="5908125" y="1456098"/>
                <a:ext cx="669300" cy="777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45" name="Google Shape;2545;p64"/>
              <p:cNvGrpSpPr/>
              <p:nvPr/>
            </p:nvGrpSpPr>
            <p:grpSpPr>
              <a:xfrm>
                <a:off x="5959800" y="3854198"/>
                <a:ext cx="565950" cy="84129"/>
                <a:chOff x="4691024" y="4295322"/>
                <a:chExt cx="523785" cy="77861"/>
              </a:xfrm>
            </p:grpSpPr>
            <p:sp>
              <p:nvSpPr>
                <p:cNvPr id="2546" name="Google Shape;2546;p64"/>
                <p:cNvSpPr/>
                <p:nvPr/>
              </p:nvSpPr>
              <p:spPr>
                <a:xfrm>
                  <a:off x="4907338" y="4295322"/>
                  <a:ext cx="91090" cy="778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136" extrusionOk="0">
                      <a:moveTo>
                        <a:pt x="763" y="1"/>
                      </a:moveTo>
                      <a:cubicBezTo>
                        <a:pt x="762" y="1"/>
                        <a:pt x="761" y="1"/>
                        <a:pt x="760" y="1"/>
                      </a:cubicBezTo>
                      <a:cubicBezTo>
                        <a:pt x="254" y="1"/>
                        <a:pt x="0" y="611"/>
                        <a:pt x="359" y="970"/>
                      </a:cubicBezTo>
                      <a:cubicBezTo>
                        <a:pt x="468" y="1078"/>
                        <a:pt x="613" y="1135"/>
                        <a:pt x="761" y="1135"/>
                      </a:cubicBezTo>
                      <a:cubicBezTo>
                        <a:pt x="834" y="1135"/>
                        <a:pt x="907" y="1122"/>
                        <a:pt x="977" y="1093"/>
                      </a:cubicBezTo>
                      <a:cubicBezTo>
                        <a:pt x="1190" y="1005"/>
                        <a:pt x="1328" y="797"/>
                        <a:pt x="1328" y="567"/>
                      </a:cubicBezTo>
                      <a:cubicBezTo>
                        <a:pt x="1328" y="255"/>
                        <a:pt x="1074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64"/>
                <p:cNvSpPr/>
                <p:nvPr/>
              </p:nvSpPr>
              <p:spPr>
                <a:xfrm>
                  <a:off x="4691024" y="4295322"/>
                  <a:ext cx="91021" cy="77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" h="1135" extrusionOk="0">
                      <a:moveTo>
                        <a:pt x="762" y="1"/>
                      </a:moveTo>
                      <a:cubicBezTo>
                        <a:pt x="761" y="1"/>
                        <a:pt x="760" y="1"/>
                        <a:pt x="759" y="1"/>
                      </a:cubicBezTo>
                      <a:cubicBezTo>
                        <a:pt x="253" y="1"/>
                        <a:pt x="1" y="611"/>
                        <a:pt x="358" y="968"/>
                      </a:cubicBezTo>
                      <a:cubicBezTo>
                        <a:pt x="467" y="1077"/>
                        <a:pt x="612" y="1135"/>
                        <a:pt x="759" y="1135"/>
                      </a:cubicBezTo>
                      <a:cubicBezTo>
                        <a:pt x="833" y="1135"/>
                        <a:pt x="906" y="1121"/>
                        <a:pt x="976" y="1092"/>
                      </a:cubicBezTo>
                      <a:cubicBezTo>
                        <a:pt x="1189" y="1005"/>
                        <a:pt x="1327" y="797"/>
                        <a:pt x="1327" y="567"/>
                      </a:cubicBezTo>
                      <a:cubicBezTo>
                        <a:pt x="1327" y="255"/>
                        <a:pt x="1075" y="1"/>
                        <a:pt x="7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64"/>
                <p:cNvSpPr/>
                <p:nvPr/>
              </p:nvSpPr>
              <p:spPr>
                <a:xfrm>
                  <a:off x="5123720" y="4295322"/>
                  <a:ext cx="91090" cy="77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135" extrusionOk="0">
                      <a:moveTo>
                        <a:pt x="763" y="1"/>
                      </a:moveTo>
                      <a:cubicBezTo>
                        <a:pt x="762" y="1"/>
                        <a:pt x="761" y="1"/>
                        <a:pt x="760" y="1"/>
                      </a:cubicBezTo>
                      <a:cubicBezTo>
                        <a:pt x="759" y="1"/>
                        <a:pt x="759" y="1"/>
                        <a:pt x="758" y="1"/>
                      </a:cubicBezTo>
                      <a:cubicBezTo>
                        <a:pt x="254" y="1"/>
                        <a:pt x="1" y="612"/>
                        <a:pt x="359" y="968"/>
                      </a:cubicBezTo>
                      <a:cubicBezTo>
                        <a:pt x="467" y="1077"/>
                        <a:pt x="612" y="1135"/>
                        <a:pt x="760" y="1135"/>
                      </a:cubicBezTo>
                      <a:cubicBezTo>
                        <a:pt x="833" y="1135"/>
                        <a:pt x="907" y="1121"/>
                        <a:pt x="977" y="1092"/>
                      </a:cubicBezTo>
                      <a:cubicBezTo>
                        <a:pt x="1189" y="1005"/>
                        <a:pt x="1327" y="797"/>
                        <a:pt x="1328" y="567"/>
                      </a:cubicBezTo>
                      <a:cubicBezTo>
                        <a:pt x="1328" y="255"/>
                        <a:pt x="10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49" name="Google Shape;2549;p64"/>
            <p:cNvGrpSpPr/>
            <p:nvPr/>
          </p:nvGrpSpPr>
          <p:grpSpPr>
            <a:xfrm>
              <a:off x="5415923" y="4289820"/>
              <a:ext cx="1653703" cy="309563"/>
              <a:chOff x="5281692" y="4201773"/>
              <a:chExt cx="1530498" cy="286500"/>
            </a:xfrm>
          </p:grpSpPr>
          <p:sp>
            <p:nvSpPr>
              <p:cNvPr id="2550" name="Google Shape;2550;p64"/>
              <p:cNvSpPr/>
              <p:nvPr/>
            </p:nvSpPr>
            <p:spPr>
              <a:xfrm>
                <a:off x="5281692" y="4201773"/>
                <a:ext cx="1432500" cy="286500"/>
              </a:xfrm>
              <a:prstGeom prst="round2SameRect">
                <a:avLst>
                  <a:gd name="adj1" fmla="val 50000"/>
                  <a:gd name="adj2" fmla="val 14626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64"/>
              <p:cNvSpPr/>
              <p:nvPr/>
            </p:nvSpPr>
            <p:spPr>
              <a:xfrm>
                <a:off x="5379690" y="4201773"/>
                <a:ext cx="1432500" cy="286500"/>
              </a:xfrm>
              <a:prstGeom prst="round2SameRect">
                <a:avLst>
                  <a:gd name="adj1" fmla="val 50000"/>
                  <a:gd name="adj2" fmla="val 14626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2" name="Google Shape;2552;p64"/>
            <p:cNvGrpSpPr/>
            <p:nvPr/>
          </p:nvGrpSpPr>
          <p:grpSpPr>
            <a:xfrm rot="-5400000">
              <a:off x="7932284" y="3200624"/>
              <a:ext cx="658760" cy="106051"/>
              <a:chOff x="3702478" y="4833739"/>
              <a:chExt cx="609681" cy="98150"/>
            </a:xfrm>
          </p:grpSpPr>
          <p:sp>
            <p:nvSpPr>
              <p:cNvPr id="2553" name="Google Shape;2553;p64"/>
              <p:cNvSpPr/>
              <p:nvPr/>
            </p:nvSpPr>
            <p:spPr>
              <a:xfrm>
                <a:off x="3702478" y="4833739"/>
                <a:ext cx="153667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432" extrusionOk="0">
                    <a:moveTo>
                      <a:pt x="1" y="1"/>
                    </a:moveTo>
                    <a:lnTo>
                      <a:pt x="1" y="877"/>
                    </a:lnTo>
                    <a:cubicBezTo>
                      <a:pt x="1" y="1184"/>
                      <a:pt x="248" y="1432"/>
                      <a:pt x="555" y="1432"/>
                    </a:cubicBezTo>
                    <a:lnTo>
                      <a:pt x="1687" y="1432"/>
                    </a:lnTo>
                    <a:cubicBezTo>
                      <a:pt x="1994" y="1432"/>
                      <a:pt x="2241" y="1184"/>
                      <a:pt x="2241" y="877"/>
                    </a:cubicBez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64"/>
              <p:cNvSpPr/>
              <p:nvPr/>
            </p:nvSpPr>
            <p:spPr>
              <a:xfrm>
                <a:off x="4158492" y="4833739"/>
                <a:ext cx="153667" cy="98149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432" extrusionOk="0">
                    <a:moveTo>
                      <a:pt x="1" y="1"/>
                    </a:moveTo>
                    <a:lnTo>
                      <a:pt x="1" y="877"/>
                    </a:lnTo>
                    <a:cubicBezTo>
                      <a:pt x="1" y="1184"/>
                      <a:pt x="248" y="1432"/>
                      <a:pt x="555" y="1432"/>
                    </a:cubicBezTo>
                    <a:lnTo>
                      <a:pt x="1687" y="1432"/>
                    </a:lnTo>
                    <a:cubicBezTo>
                      <a:pt x="1994" y="1432"/>
                      <a:pt x="2242" y="1184"/>
                      <a:pt x="2242" y="877"/>
                    </a:cubicBezTo>
                    <a:lnTo>
                      <a:pt x="22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64"/>
              <p:cNvSpPr/>
              <p:nvPr/>
            </p:nvSpPr>
            <p:spPr>
              <a:xfrm>
                <a:off x="3702478" y="4833739"/>
                <a:ext cx="95956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1432" extrusionOk="0">
                    <a:moveTo>
                      <a:pt x="1" y="1"/>
                    </a:moveTo>
                    <a:lnTo>
                      <a:pt x="1" y="877"/>
                    </a:lnTo>
                    <a:cubicBezTo>
                      <a:pt x="1" y="1184"/>
                      <a:pt x="248" y="1432"/>
                      <a:pt x="555" y="1432"/>
                    </a:cubicBezTo>
                    <a:lnTo>
                      <a:pt x="1400" y="1432"/>
                    </a:lnTo>
                    <a:cubicBezTo>
                      <a:pt x="1093" y="1432"/>
                      <a:pt x="845" y="1184"/>
                      <a:pt x="845" y="877"/>
                    </a:cubicBezTo>
                    <a:lnTo>
                      <a:pt x="8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64"/>
              <p:cNvSpPr/>
              <p:nvPr/>
            </p:nvSpPr>
            <p:spPr>
              <a:xfrm>
                <a:off x="4158492" y="4833739"/>
                <a:ext cx="95956" cy="98149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1432" extrusionOk="0">
                    <a:moveTo>
                      <a:pt x="1" y="1"/>
                    </a:moveTo>
                    <a:lnTo>
                      <a:pt x="1" y="877"/>
                    </a:lnTo>
                    <a:cubicBezTo>
                      <a:pt x="1" y="1184"/>
                      <a:pt x="248" y="1432"/>
                      <a:pt x="555" y="1432"/>
                    </a:cubicBezTo>
                    <a:lnTo>
                      <a:pt x="1400" y="1432"/>
                    </a:lnTo>
                    <a:cubicBezTo>
                      <a:pt x="1093" y="1432"/>
                      <a:pt x="845" y="1184"/>
                      <a:pt x="845" y="877"/>
                    </a:cubicBezTo>
                    <a:lnTo>
                      <a:pt x="8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7" name="Google Shape;2557;p64"/>
            <p:cNvGrpSpPr/>
            <p:nvPr/>
          </p:nvGrpSpPr>
          <p:grpSpPr>
            <a:xfrm>
              <a:off x="6042819" y="4403608"/>
              <a:ext cx="399912" cy="81982"/>
              <a:chOff x="3928044" y="3973067"/>
              <a:chExt cx="370118" cy="75874"/>
            </a:xfrm>
          </p:grpSpPr>
          <p:sp>
            <p:nvSpPr>
              <p:cNvPr id="2558" name="Google Shape;2558;p64"/>
              <p:cNvSpPr/>
              <p:nvPr/>
            </p:nvSpPr>
            <p:spPr>
              <a:xfrm>
                <a:off x="3928044" y="3973067"/>
                <a:ext cx="28992" cy="5942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867" extrusionOk="0">
                    <a:moveTo>
                      <a:pt x="211" y="0"/>
                    </a:moveTo>
                    <a:cubicBezTo>
                      <a:pt x="97" y="0"/>
                      <a:pt x="3" y="91"/>
                      <a:pt x="0" y="205"/>
                    </a:cubicBezTo>
                    <a:lnTo>
                      <a:pt x="0" y="655"/>
                    </a:lnTo>
                    <a:cubicBezTo>
                      <a:pt x="0" y="772"/>
                      <a:pt x="94" y="866"/>
                      <a:pt x="211" y="866"/>
                    </a:cubicBezTo>
                    <a:cubicBezTo>
                      <a:pt x="328" y="866"/>
                      <a:pt x="423" y="772"/>
                      <a:pt x="423" y="655"/>
                    </a:cubicBezTo>
                    <a:lnTo>
                      <a:pt x="423" y="205"/>
                    </a:lnTo>
                    <a:cubicBezTo>
                      <a:pt x="418" y="91"/>
                      <a:pt x="325" y="0"/>
                      <a:pt x="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64"/>
              <p:cNvSpPr/>
              <p:nvPr/>
            </p:nvSpPr>
            <p:spPr>
              <a:xfrm>
                <a:off x="4269170" y="3973067"/>
                <a:ext cx="28992" cy="5942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867" extrusionOk="0">
                    <a:moveTo>
                      <a:pt x="212" y="0"/>
                    </a:moveTo>
                    <a:cubicBezTo>
                      <a:pt x="98" y="0"/>
                      <a:pt x="5" y="91"/>
                      <a:pt x="0" y="205"/>
                    </a:cubicBezTo>
                    <a:lnTo>
                      <a:pt x="0" y="655"/>
                    </a:lnTo>
                    <a:cubicBezTo>
                      <a:pt x="0" y="772"/>
                      <a:pt x="96" y="866"/>
                      <a:pt x="212" y="866"/>
                    </a:cubicBezTo>
                    <a:cubicBezTo>
                      <a:pt x="329" y="866"/>
                      <a:pt x="423" y="772"/>
                      <a:pt x="423" y="655"/>
                    </a:cubicBezTo>
                    <a:lnTo>
                      <a:pt x="423" y="205"/>
                    </a:lnTo>
                    <a:cubicBezTo>
                      <a:pt x="420" y="91"/>
                      <a:pt x="326" y="0"/>
                      <a:pt x="2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64"/>
              <p:cNvSpPr/>
              <p:nvPr/>
            </p:nvSpPr>
            <p:spPr>
              <a:xfrm>
                <a:off x="4054638" y="4001168"/>
                <a:ext cx="116792" cy="47772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697" extrusionOk="0">
                    <a:moveTo>
                      <a:pt x="237" y="1"/>
                    </a:moveTo>
                    <a:cubicBezTo>
                      <a:pt x="188" y="1"/>
                      <a:pt x="138" y="18"/>
                      <a:pt x="98" y="54"/>
                    </a:cubicBezTo>
                    <a:cubicBezTo>
                      <a:pt x="10" y="131"/>
                      <a:pt x="1" y="265"/>
                      <a:pt x="80" y="353"/>
                    </a:cubicBezTo>
                    <a:cubicBezTo>
                      <a:pt x="273" y="571"/>
                      <a:pt x="552" y="696"/>
                      <a:pt x="843" y="696"/>
                    </a:cubicBezTo>
                    <a:cubicBezTo>
                      <a:pt x="846" y="696"/>
                      <a:pt x="850" y="696"/>
                      <a:pt x="853" y="696"/>
                    </a:cubicBezTo>
                    <a:lnTo>
                      <a:pt x="855" y="696"/>
                    </a:lnTo>
                    <a:cubicBezTo>
                      <a:pt x="858" y="696"/>
                      <a:pt x="861" y="696"/>
                      <a:pt x="865" y="696"/>
                    </a:cubicBezTo>
                    <a:cubicBezTo>
                      <a:pt x="1156" y="696"/>
                      <a:pt x="1433" y="571"/>
                      <a:pt x="1628" y="353"/>
                    </a:cubicBezTo>
                    <a:cubicBezTo>
                      <a:pt x="1704" y="265"/>
                      <a:pt x="1695" y="131"/>
                      <a:pt x="1607" y="55"/>
                    </a:cubicBezTo>
                    <a:cubicBezTo>
                      <a:pt x="1566" y="20"/>
                      <a:pt x="1517" y="3"/>
                      <a:pt x="1467" y="3"/>
                    </a:cubicBezTo>
                    <a:cubicBezTo>
                      <a:pt x="1409" y="3"/>
                      <a:pt x="1351" y="27"/>
                      <a:pt x="1309" y="75"/>
                    </a:cubicBezTo>
                    <a:cubicBezTo>
                      <a:pt x="1186" y="208"/>
                      <a:pt x="1020" y="275"/>
                      <a:pt x="854" y="275"/>
                    </a:cubicBezTo>
                    <a:cubicBezTo>
                      <a:pt x="687" y="275"/>
                      <a:pt x="520" y="208"/>
                      <a:pt x="397" y="75"/>
                    </a:cubicBezTo>
                    <a:cubicBezTo>
                      <a:pt x="356" y="26"/>
                      <a:pt x="297" y="1"/>
                      <a:pt x="2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561" name="Google Shape;2561;p64"/>
          <p:cNvPicPr preferRelativeResize="0"/>
          <p:nvPr/>
        </p:nvPicPr>
        <p:blipFill rotWithShape="1">
          <a:blip r:embed="rId3">
            <a:alphaModFix/>
          </a:blip>
          <a:srcRect l="3720" r="3720"/>
          <a:stretch/>
        </p:blipFill>
        <p:spPr>
          <a:xfrm>
            <a:off x="4956010" y="1696919"/>
            <a:ext cx="2599500" cy="1579800"/>
          </a:xfrm>
          <a:prstGeom prst="roundRect">
            <a:avLst>
              <a:gd name="adj" fmla="val 5220"/>
            </a:avLst>
          </a:prstGeom>
          <a:noFill/>
          <a:ln>
            <a:noFill/>
          </a:ln>
        </p:spPr>
      </p:pic>
      <p:grpSp>
        <p:nvGrpSpPr>
          <p:cNvPr id="2562" name="Google Shape;2562;p64"/>
          <p:cNvGrpSpPr/>
          <p:nvPr/>
        </p:nvGrpSpPr>
        <p:grpSpPr>
          <a:xfrm>
            <a:off x="800170" y="1149980"/>
            <a:ext cx="678767" cy="727871"/>
            <a:chOff x="163295" y="972680"/>
            <a:chExt cx="678767" cy="727871"/>
          </a:xfrm>
        </p:grpSpPr>
        <p:sp>
          <p:nvSpPr>
            <p:cNvPr id="2563" name="Google Shape;2563;p64"/>
            <p:cNvSpPr/>
            <p:nvPr/>
          </p:nvSpPr>
          <p:spPr>
            <a:xfrm rot="2156165">
              <a:off x="305974" y="1029710"/>
              <a:ext cx="393409" cy="613811"/>
            </a:xfrm>
            <a:custGeom>
              <a:avLst/>
              <a:gdLst/>
              <a:ahLst/>
              <a:cxnLst/>
              <a:rect l="l" t="t" r="r" b="b"/>
              <a:pathLst>
                <a:path w="12584" h="19634" extrusionOk="0">
                  <a:moveTo>
                    <a:pt x="10107" y="0"/>
                  </a:moveTo>
                  <a:cubicBezTo>
                    <a:pt x="9391" y="0"/>
                    <a:pt x="7821" y="136"/>
                    <a:pt x="6683" y="1202"/>
                  </a:cubicBezTo>
                  <a:cubicBezTo>
                    <a:pt x="6366" y="1501"/>
                    <a:pt x="6100" y="1849"/>
                    <a:pt x="5895" y="2234"/>
                  </a:cubicBezTo>
                  <a:cubicBezTo>
                    <a:pt x="5578" y="2050"/>
                    <a:pt x="5238" y="1909"/>
                    <a:pt x="4885" y="1815"/>
                  </a:cubicBezTo>
                  <a:lnTo>
                    <a:pt x="4832" y="1801"/>
                  </a:lnTo>
                  <a:cubicBezTo>
                    <a:pt x="4514" y="1724"/>
                    <a:pt x="4199" y="1691"/>
                    <a:pt x="3894" y="1691"/>
                  </a:cubicBezTo>
                  <a:cubicBezTo>
                    <a:pt x="2397" y="1691"/>
                    <a:pt x="1150" y="2478"/>
                    <a:pt x="986" y="2581"/>
                  </a:cubicBezTo>
                  <a:lnTo>
                    <a:pt x="0" y="3230"/>
                  </a:lnTo>
                  <a:lnTo>
                    <a:pt x="555" y="4274"/>
                  </a:lnTo>
                  <a:cubicBezTo>
                    <a:pt x="670" y="4488"/>
                    <a:pt x="1694" y="6343"/>
                    <a:pt x="3594" y="6831"/>
                  </a:cubicBezTo>
                  <a:lnTo>
                    <a:pt x="3641" y="6842"/>
                  </a:lnTo>
                  <a:cubicBezTo>
                    <a:pt x="3962" y="6917"/>
                    <a:pt x="4289" y="6954"/>
                    <a:pt x="4616" y="6954"/>
                  </a:cubicBezTo>
                  <a:cubicBezTo>
                    <a:pt x="4948" y="6954"/>
                    <a:pt x="5280" y="6915"/>
                    <a:pt x="5605" y="6839"/>
                  </a:cubicBezTo>
                  <a:cubicBezTo>
                    <a:pt x="6069" y="8028"/>
                    <a:pt x="6281" y="9299"/>
                    <a:pt x="6228" y="10574"/>
                  </a:cubicBezTo>
                  <a:cubicBezTo>
                    <a:pt x="4127" y="11176"/>
                    <a:pt x="2734" y="13168"/>
                    <a:pt x="2889" y="15350"/>
                  </a:cubicBezTo>
                  <a:cubicBezTo>
                    <a:pt x="2924" y="15813"/>
                    <a:pt x="3027" y="16269"/>
                    <a:pt x="3196" y="16703"/>
                  </a:cubicBezTo>
                  <a:cubicBezTo>
                    <a:pt x="3308" y="16982"/>
                    <a:pt x="3445" y="17252"/>
                    <a:pt x="3606" y="17507"/>
                  </a:cubicBezTo>
                  <a:cubicBezTo>
                    <a:pt x="3684" y="17633"/>
                    <a:pt x="3770" y="17756"/>
                    <a:pt x="3863" y="17872"/>
                  </a:cubicBezTo>
                  <a:cubicBezTo>
                    <a:pt x="4504" y="18686"/>
                    <a:pt x="5398" y="19263"/>
                    <a:pt x="6403" y="19510"/>
                  </a:cubicBezTo>
                  <a:lnTo>
                    <a:pt x="6434" y="19512"/>
                  </a:lnTo>
                  <a:cubicBezTo>
                    <a:pt x="6783" y="19593"/>
                    <a:pt x="7137" y="19633"/>
                    <a:pt x="7488" y="19633"/>
                  </a:cubicBezTo>
                  <a:cubicBezTo>
                    <a:pt x="8513" y="19633"/>
                    <a:pt x="9521" y="19293"/>
                    <a:pt x="10344" y="18649"/>
                  </a:cubicBezTo>
                  <a:cubicBezTo>
                    <a:pt x="12064" y="17295"/>
                    <a:pt x="12583" y="14882"/>
                    <a:pt x="11608" y="12934"/>
                  </a:cubicBezTo>
                  <a:cubicBezTo>
                    <a:pt x="11411" y="12541"/>
                    <a:pt x="11160" y="12179"/>
                    <a:pt x="10863" y="11858"/>
                  </a:cubicBezTo>
                  <a:cubicBezTo>
                    <a:pt x="10748" y="11743"/>
                    <a:pt x="9879" y="11105"/>
                    <a:pt x="9882" y="11063"/>
                  </a:cubicBezTo>
                  <a:cubicBezTo>
                    <a:pt x="10003" y="9244"/>
                    <a:pt x="9739" y="7420"/>
                    <a:pt x="9106" y="5710"/>
                  </a:cubicBezTo>
                  <a:cubicBezTo>
                    <a:pt x="9877" y="5373"/>
                    <a:pt x="10520" y="4798"/>
                    <a:pt x="10939" y="4069"/>
                  </a:cubicBezTo>
                  <a:cubicBezTo>
                    <a:pt x="11001" y="3966"/>
                    <a:pt x="11056" y="3863"/>
                    <a:pt x="11107" y="3757"/>
                  </a:cubicBezTo>
                  <a:cubicBezTo>
                    <a:pt x="11286" y="3385"/>
                    <a:pt x="11421" y="2992"/>
                    <a:pt x="11509" y="2589"/>
                  </a:cubicBezTo>
                  <a:cubicBezTo>
                    <a:pt x="11576" y="2295"/>
                    <a:pt x="11622" y="1996"/>
                    <a:pt x="11646" y="1696"/>
                  </a:cubicBezTo>
                  <a:cubicBezTo>
                    <a:pt x="11661" y="1562"/>
                    <a:pt x="11666" y="1428"/>
                    <a:pt x="11664" y="1293"/>
                  </a:cubicBezTo>
                  <a:lnTo>
                    <a:pt x="11638" y="106"/>
                  </a:lnTo>
                  <a:lnTo>
                    <a:pt x="10470" y="14"/>
                  </a:lnTo>
                  <a:cubicBezTo>
                    <a:pt x="10421" y="9"/>
                    <a:pt x="10293" y="0"/>
                    <a:pt x="10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240000" algn="bl" rotWithShape="0">
                <a:schemeClr val="accent4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 rot="2156165">
              <a:off x="620265" y="1150251"/>
              <a:ext cx="121049" cy="112264"/>
            </a:xfrm>
            <a:custGeom>
              <a:avLst/>
              <a:gdLst/>
              <a:ahLst/>
              <a:cxnLst/>
              <a:rect l="l" t="t" r="r" b="b"/>
              <a:pathLst>
                <a:path w="3872" h="3591" extrusionOk="0">
                  <a:moveTo>
                    <a:pt x="3623" y="0"/>
                  </a:moveTo>
                  <a:cubicBezTo>
                    <a:pt x="3117" y="0"/>
                    <a:pt x="1879" y="85"/>
                    <a:pt x="1057" y="852"/>
                  </a:cubicBezTo>
                  <a:cubicBezTo>
                    <a:pt x="1" y="1842"/>
                    <a:pt x="21" y="3583"/>
                    <a:pt x="21" y="3583"/>
                  </a:cubicBezTo>
                  <a:cubicBezTo>
                    <a:pt x="21" y="3583"/>
                    <a:pt x="106" y="3590"/>
                    <a:pt x="249" y="3590"/>
                  </a:cubicBezTo>
                  <a:cubicBezTo>
                    <a:pt x="755" y="3590"/>
                    <a:pt x="1993" y="3506"/>
                    <a:pt x="2815" y="2739"/>
                  </a:cubicBezTo>
                  <a:cubicBezTo>
                    <a:pt x="3871" y="1748"/>
                    <a:pt x="3851" y="7"/>
                    <a:pt x="3851" y="7"/>
                  </a:cubicBezTo>
                  <a:cubicBezTo>
                    <a:pt x="3851" y="7"/>
                    <a:pt x="3766" y="0"/>
                    <a:pt x="36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 rot="2156165">
              <a:off x="620758" y="1150691"/>
              <a:ext cx="120611" cy="112014"/>
            </a:xfrm>
            <a:custGeom>
              <a:avLst/>
              <a:gdLst/>
              <a:ahLst/>
              <a:cxnLst/>
              <a:rect l="l" t="t" r="r" b="b"/>
              <a:pathLst>
                <a:path w="3858" h="3583" extrusionOk="0">
                  <a:moveTo>
                    <a:pt x="3831" y="0"/>
                  </a:moveTo>
                  <a:lnTo>
                    <a:pt x="1" y="3575"/>
                  </a:lnTo>
                  <a:cubicBezTo>
                    <a:pt x="1" y="3575"/>
                    <a:pt x="86" y="3582"/>
                    <a:pt x="231" y="3582"/>
                  </a:cubicBezTo>
                  <a:cubicBezTo>
                    <a:pt x="739" y="3582"/>
                    <a:pt x="1974" y="3497"/>
                    <a:pt x="2795" y="2731"/>
                  </a:cubicBezTo>
                  <a:cubicBezTo>
                    <a:pt x="3858" y="1742"/>
                    <a:pt x="3831" y="0"/>
                    <a:pt x="3831" y="0"/>
                  </a:cubicBez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 rot="2156165">
              <a:off x="472315" y="1118403"/>
              <a:ext cx="158439" cy="83221"/>
            </a:xfrm>
            <a:custGeom>
              <a:avLst/>
              <a:gdLst/>
              <a:ahLst/>
              <a:cxnLst/>
              <a:rect l="l" t="t" r="r" b="b"/>
              <a:pathLst>
                <a:path w="5068" h="2662" extrusionOk="0">
                  <a:moveTo>
                    <a:pt x="2192" y="1"/>
                  </a:moveTo>
                  <a:cubicBezTo>
                    <a:pt x="1031" y="1"/>
                    <a:pt x="1" y="676"/>
                    <a:pt x="1" y="676"/>
                  </a:cubicBezTo>
                  <a:cubicBezTo>
                    <a:pt x="1" y="676"/>
                    <a:pt x="811" y="2215"/>
                    <a:pt x="2210" y="2581"/>
                  </a:cubicBezTo>
                  <a:cubicBezTo>
                    <a:pt x="2433" y="2638"/>
                    <a:pt x="2657" y="2662"/>
                    <a:pt x="2876" y="2662"/>
                  </a:cubicBezTo>
                  <a:cubicBezTo>
                    <a:pt x="4037" y="2662"/>
                    <a:pt x="5068" y="1986"/>
                    <a:pt x="5068" y="1986"/>
                  </a:cubicBezTo>
                  <a:cubicBezTo>
                    <a:pt x="5068" y="1986"/>
                    <a:pt x="4256" y="448"/>
                    <a:pt x="2857" y="82"/>
                  </a:cubicBezTo>
                  <a:cubicBezTo>
                    <a:pt x="2635" y="25"/>
                    <a:pt x="2411" y="1"/>
                    <a:pt x="2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 rot="2156165">
              <a:off x="466086" y="1137578"/>
              <a:ext cx="158627" cy="62119"/>
            </a:xfrm>
            <a:custGeom>
              <a:avLst/>
              <a:gdLst/>
              <a:ahLst/>
              <a:cxnLst/>
              <a:rect l="l" t="t" r="r" b="b"/>
              <a:pathLst>
                <a:path w="5074" h="1987" extrusionOk="0">
                  <a:moveTo>
                    <a:pt x="1" y="0"/>
                  </a:moveTo>
                  <a:cubicBezTo>
                    <a:pt x="1" y="0"/>
                    <a:pt x="811" y="1539"/>
                    <a:pt x="2210" y="1905"/>
                  </a:cubicBezTo>
                  <a:cubicBezTo>
                    <a:pt x="2434" y="1962"/>
                    <a:pt x="2659" y="1986"/>
                    <a:pt x="2880" y="1986"/>
                  </a:cubicBezTo>
                  <a:cubicBezTo>
                    <a:pt x="4044" y="1986"/>
                    <a:pt x="5073" y="1311"/>
                    <a:pt x="5073" y="13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 rot="2156165">
              <a:off x="477491" y="1192134"/>
              <a:ext cx="121831" cy="372307"/>
            </a:xfrm>
            <a:custGeom>
              <a:avLst/>
              <a:gdLst/>
              <a:ahLst/>
              <a:cxnLst/>
              <a:rect l="l" t="t" r="r" b="b"/>
              <a:pathLst>
                <a:path w="3897" h="11909" extrusionOk="0">
                  <a:moveTo>
                    <a:pt x="640" y="0"/>
                  </a:moveTo>
                  <a:cubicBezTo>
                    <a:pt x="547" y="0"/>
                    <a:pt x="452" y="25"/>
                    <a:pt x="365" y="75"/>
                  </a:cubicBezTo>
                  <a:cubicBezTo>
                    <a:pt x="358" y="78"/>
                    <a:pt x="351" y="82"/>
                    <a:pt x="346" y="86"/>
                  </a:cubicBezTo>
                  <a:cubicBezTo>
                    <a:pt x="106" y="239"/>
                    <a:pt x="26" y="553"/>
                    <a:pt x="164" y="802"/>
                  </a:cubicBezTo>
                  <a:cubicBezTo>
                    <a:pt x="1017" y="2326"/>
                    <a:pt x="2714" y="6383"/>
                    <a:pt x="76" y="11102"/>
                  </a:cubicBezTo>
                  <a:cubicBezTo>
                    <a:pt x="24" y="11194"/>
                    <a:pt x="0" y="11300"/>
                    <a:pt x="8" y="11406"/>
                  </a:cubicBezTo>
                  <a:cubicBezTo>
                    <a:pt x="21" y="11618"/>
                    <a:pt x="158" y="11801"/>
                    <a:pt x="357" y="11874"/>
                  </a:cubicBezTo>
                  <a:cubicBezTo>
                    <a:pt x="416" y="11897"/>
                    <a:pt x="478" y="11908"/>
                    <a:pt x="539" y="11908"/>
                  </a:cubicBezTo>
                  <a:cubicBezTo>
                    <a:pt x="740" y="11908"/>
                    <a:pt x="938" y="11790"/>
                    <a:pt x="1041" y="11602"/>
                  </a:cubicBezTo>
                  <a:cubicBezTo>
                    <a:pt x="3897" y="6474"/>
                    <a:pt x="2075" y="2009"/>
                    <a:pt x="1115" y="274"/>
                  </a:cubicBezTo>
                  <a:cubicBezTo>
                    <a:pt x="1013" y="99"/>
                    <a:pt x="829" y="0"/>
                    <a:pt x="6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 rot="2156165">
              <a:off x="330062" y="1386601"/>
              <a:ext cx="215275" cy="207709"/>
            </a:xfrm>
            <a:custGeom>
              <a:avLst/>
              <a:gdLst/>
              <a:ahLst/>
              <a:cxnLst/>
              <a:rect l="l" t="t" r="r" b="b"/>
              <a:pathLst>
                <a:path w="6886" h="6644" extrusionOk="0">
                  <a:moveTo>
                    <a:pt x="3446" y="1"/>
                  </a:moveTo>
                  <a:cubicBezTo>
                    <a:pt x="3367" y="1"/>
                    <a:pt x="3287" y="3"/>
                    <a:pt x="3206" y="9"/>
                  </a:cubicBezTo>
                  <a:cubicBezTo>
                    <a:pt x="1377" y="139"/>
                    <a:pt x="0" y="1729"/>
                    <a:pt x="130" y="3558"/>
                  </a:cubicBezTo>
                  <a:cubicBezTo>
                    <a:pt x="256" y="5307"/>
                    <a:pt x="1714" y="6644"/>
                    <a:pt x="3440" y="6644"/>
                  </a:cubicBezTo>
                  <a:cubicBezTo>
                    <a:pt x="3520" y="6644"/>
                    <a:pt x="3599" y="6641"/>
                    <a:pt x="3680" y="6635"/>
                  </a:cubicBezTo>
                  <a:cubicBezTo>
                    <a:pt x="5509" y="6504"/>
                    <a:pt x="6886" y="4914"/>
                    <a:pt x="6757" y="3085"/>
                  </a:cubicBezTo>
                  <a:cubicBezTo>
                    <a:pt x="6631" y="1336"/>
                    <a:pt x="5174" y="1"/>
                    <a:pt x="34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 rot="2156165">
              <a:off x="323765" y="1417687"/>
              <a:ext cx="211492" cy="174789"/>
            </a:xfrm>
            <a:custGeom>
              <a:avLst/>
              <a:gdLst/>
              <a:ahLst/>
              <a:cxnLst/>
              <a:rect l="l" t="t" r="r" b="b"/>
              <a:pathLst>
                <a:path w="6765" h="5591" extrusionOk="0">
                  <a:moveTo>
                    <a:pt x="5749" y="1"/>
                  </a:moveTo>
                  <a:cubicBezTo>
                    <a:pt x="5769" y="1834"/>
                    <a:pt x="4299" y="3334"/>
                    <a:pt x="2468" y="3353"/>
                  </a:cubicBezTo>
                  <a:cubicBezTo>
                    <a:pt x="2455" y="3353"/>
                    <a:pt x="2443" y="3353"/>
                    <a:pt x="2431" y="3353"/>
                  </a:cubicBezTo>
                  <a:cubicBezTo>
                    <a:pt x="1510" y="3353"/>
                    <a:pt x="630" y="2969"/>
                    <a:pt x="3" y="2294"/>
                  </a:cubicBezTo>
                  <a:lnTo>
                    <a:pt x="3" y="2294"/>
                  </a:lnTo>
                  <a:cubicBezTo>
                    <a:pt x="5" y="2362"/>
                    <a:pt x="1" y="2430"/>
                    <a:pt x="7" y="2505"/>
                  </a:cubicBezTo>
                  <a:cubicBezTo>
                    <a:pt x="132" y="4255"/>
                    <a:pt x="1591" y="5591"/>
                    <a:pt x="3317" y="5591"/>
                  </a:cubicBezTo>
                  <a:cubicBezTo>
                    <a:pt x="3396" y="5591"/>
                    <a:pt x="3477" y="5588"/>
                    <a:pt x="3558" y="5582"/>
                  </a:cubicBezTo>
                  <a:cubicBezTo>
                    <a:pt x="5388" y="5451"/>
                    <a:pt x="6765" y="3861"/>
                    <a:pt x="6635" y="2031"/>
                  </a:cubicBezTo>
                  <a:cubicBezTo>
                    <a:pt x="6634" y="2029"/>
                    <a:pt x="6634" y="2028"/>
                    <a:pt x="6634" y="2026"/>
                  </a:cubicBezTo>
                  <a:cubicBezTo>
                    <a:pt x="6579" y="1270"/>
                    <a:pt x="6268" y="554"/>
                    <a:pt x="5749" y="1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5" name="Google Shape;2575;p65"/>
          <p:cNvGrpSpPr/>
          <p:nvPr/>
        </p:nvGrpSpPr>
        <p:grpSpPr>
          <a:xfrm>
            <a:off x="1066125" y="1768847"/>
            <a:ext cx="3237284" cy="2226610"/>
            <a:chOff x="910048" y="1479896"/>
            <a:chExt cx="3797400" cy="2611860"/>
          </a:xfrm>
        </p:grpSpPr>
        <p:grpSp>
          <p:nvGrpSpPr>
            <p:cNvPr id="2576" name="Google Shape;2576;p65"/>
            <p:cNvGrpSpPr/>
            <p:nvPr/>
          </p:nvGrpSpPr>
          <p:grpSpPr>
            <a:xfrm rot="10800000">
              <a:off x="1067434" y="1479896"/>
              <a:ext cx="658760" cy="106050"/>
              <a:chOff x="3702478" y="4833739"/>
              <a:chExt cx="609681" cy="98149"/>
            </a:xfrm>
          </p:grpSpPr>
          <p:sp>
            <p:nvSpPr>
              <p:cNvPr id="2577" name="Google Shape;2577;p65"/>
              <p:cNvSpPr/>
              <p:nvPr/>
            </p:nvSpPr>
            <p:spPr>
              <a:xfrm>
                <a:off x="3702478" y="4833739"/>
                <a:ext cx="153667" cy="98149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432" extrusionOk="0">
                    <a:moveTo>
                      <a:pt x="1" y="1"/>
                    </a:moveTo>
                    <a:lnTo>
                      <a:pt x="1" y="877"/>
                    </a:lnTo>
                    <a:cubicBezTo>
                      <a:pt x="1" y="1184"/>
                      <a:pt x="248" y="1432"/>
                      <a:pt x="555" y="1432"/>
                    </a:cubicBezTo>
                    <a:lnTo>
                      <a:pt x="1687" y="1432"/>
                    </a:lnTo>
                    <a:cubicBezTo>
                      <a:pt x="1994" y="1432"/>
                      <a:pt x="2241" y="1184"/>
                      <a:pt x="2241" y="877"/>
                    </a:cubicBez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65"/>
              <p:cNvSpPr/>
              <p:nvPr/>
            </p:nvSpPr>
            <p:spPr>
              <a:xfrm>
                <a:off x="4158492" y="4833739"/>
                <a:ext cx="153667" cy="98149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432" extrusionOk="0">
                    <a:moveTo>
                      <a:pt x="1" y="1"/>
                    </a:moveTo>
                    <a:lnTo>
                      <a:pt x="1" y="877"/>
                    </a:lnTo>
                    <a:cubicBezTo>
                      <a:pt x="1" y="1184"/>
                      <a:pt x="248" y="1432"/>
                      <a:pt x="555" y="1432"/>
                    </a:cubicBezTo>
                    <a:lnTo>
                      <a:pt x="1687" y="1432"/>
                    </a:lnTo>
                    <a:cubicBezTo>
                      <a:pt x="1994" y="1432"/>
                      <a:pt x="2242" y="1184"/>
                      <a:pt x="2242" y="877"/>
                    </a:cubicBezTo>
                    <a:lnTo>
                      <a:pt x="22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65"/>
              <p:cNvSpPr/>
              <p:nvPr/>
            </p:nvSpPr>
            <p:spPr>
              <a:xfrm>
                <a:off x="3702478" y="4833739"/>
                <a:ext cx="95956" cy="98149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1432" extrusionOk="0">
                    <a:moveTo>
                      <a:pt x="1" y="1"/>
                    </a:moveTo>
                    <a:lnTo>
                      <a:pt x="1" y="877"/>
                    </a:lnTo>
                    <a:cubicBezTo>
                      <a:pt x="1" y="1184"/>
                      <a:pt x="248" y="1432"/>
                      <a:pt x="555" y="1432"/>
                    </a:cubicBezTo>
                    <a:lnTo>
                      <a:pt x="1400" y="1432"/>
                    </a:lnTo>
                    <a:cubicBezTo>
                      <a:pt x="1093" y="1432"/>
                      <a:pt x="845" y="1184"/>
                      <a:pt x="845" y="877"/>
                    </a:cubicBezTo>
                    <a:lnTo>
                      <a:pt x="8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65"/>
              <p:cNvSpPr/>
              <p:nvPr/>
            </p:nvSpPr>
            <p:spPr>
              <a:xfrm>
                <a:off x="4158492" y="4833739"/>
                <a:ext cx="95956" cy="98149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1432" extrusionOk="0">
                    <a:moveTo>
                      <a:pt x="1" y="1"/>
                    </a:moveTo>
                    <a:lnTo>
                      <a:pt x="1" y="877"/>
                    </a:lnTo>
                    <a:cubicBezTo>
                      <a:pt x="1" y="1184"/>
                      <a:pt x="248" y="1432"/>
                      <a:pt x="555" y="1432"/>
                    </a:cubicBezTo>
                    <a:lnTo>
                      <a:pt x="1400" y="1432"/>
                    </a:lnTo>
                    <a:cubicBezTo>
                      <a:pt x="1093" y="1432"/>
                      <a:pt x="845" y="1184"/>
                      <a:pt x="845" y="877"/>
                    </a:cubicBezTo>
                    <a:lnTo>
                      <a:pt x="8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81" name="Google Shape;2581;p65"/>
            <p:cNvSpPr/>
            <p:nvPr/>
          </p:nvSpPr>
          <p:spPr>
            <a:xfrm>
              <a:off x="910048" y="1572656"/>
              <a:ext cx="3797400" cy="2519100"/>
            </a:xfrm>
            <a:prstGeom prst="roundRect">
              <a:avLst>
                <a:gd name="adj" fmla="val 5534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2" name="Google Shape;2582;p65"/>
            <p:cNvGrpSpPr/>
            <p:nvPr/>
          </p:nvGrpSpPr>
          <p:grpSpPr>
            <a:xfrm>
              <a:off x="1196856" y="1632733"/>
              <a:ext cx="399912" cy="81982"/>
              <a:chOff x="3928044" y="3973067"/>
              <a:chExt cx="370118" cy="75874"/>
            </a:xfrm>
          </p:grpSpPr>
          <p:sp>
            <p:nvSpPr>
              <p:cNvPr id="2583" name="Google Shape;2583;p65"/>
              <p:cNvSpPr/>
              <p:nvPr/>
            </p:nvSpPr>
            <p:spPr>
              <a:xfrm>
                <a:off x="3928044" y="3973067"/>
                <a:ext cx="28992" cy="5942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867" extrusionOk="0">
                    <a:moveTo>
                      <a:pt x="211" y="0"/>
                    </a:moveTo>
                    <a:cubicBezTo>
                      <a:pt x="97" y="0"/>
                      <a:pt x="3" y="91"/>
                      <a:pt x="0" y="205"/>
                    </a:cubicBezTo>
                    <a:lnTo>
                      <a:pt x="0" y="655"/>
                    </a:lnTo>
                    <a:cubicBezTo>
                      <a:pt x="0" y="772"/>
                      <a:pt x="94" y="866"/>
                      <a:pt x="211" y="866"/>
                    </a:cubicBezTo>
                    <a:cubicBezTo>
                      <a:pt x="328" y="866"/>
                      <a:pt x="423" y="772"/>
                      <a:pt x="423" y="655"/>
                    </a:cubicBezTo>
                    <a:lnTo>
                      <a:pt x="423" y="205"/>
                    </a:lnTo>
                    <a:cubicBezTo>
                      <a:pt x="418" y="91"/>
                      <a:pt x="325" y="0"/>
                      <a:pt x="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65"/>
              <p:cNvSpPr/>
              <p:nvPr/>
            </p:nvSpPr>
            <p:spPr>
              <a:xfrm>
                <a:off x="4269170" y="3973067"/>
                <a:ext cx="28992" cy="5942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867" extrusionOk="0">
                    <a:moveTo>
                      <a:pt x="212" y="0"/>
                    </a:moveTo>
                    <a:cubicBezTo>
                      <a:pt x="98" y="0"/>
                      <a:pt x="5" y="91"/>
                      <a:pt x="0" y="205"/>
                    </a:cubicBezTo>
                    <a:lnTo>
                      <a:pt x="0" y="655"/>
                    </a:lnTo>
                    <a:cubicBezTo>
                      <a:pt x="0" y="772"/>
                      <a:pt x="96" y="866"/>
                      <a:pt x="212" y="866"/>
                    </a:cubicBezTo>
                    <a:cubicBezTo>
                      <a:pt x="329" y="866"/>
                      <a:pt x="423" y="772"/>
                      <a:pt x="423" y="655"/>
                    </a:cubicBezTo>
                    <a:lnTo>
                      <a:pt x="423" y="205"/>
                    </a:lnTo>
                    <a:cubicBezTo>
                      <a:pt x="420" y="91"/>
                      <a:pt x="326" y="0"/>
                      <a:pt x="2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65"/>
              <p:cNvSpPr/>
              <p:nvPr/>
            </p:nvSpPr>
            <p:spPr>
              <a:xfrm>
                <a:off x="4054638" y="4001168"/>
                <a:ext cx="116792" cy="47772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697" extrusionOk="0">
                    <a:moveTo>
                      <a:pt x="237" y="1"/>
                    </a:moveTo>
                    <a:cubicBezTo>
                      <a:pt x="188" y="1"/>
                      <a:pt x="138" y="18"/>
                      <a:pt x="98" y="54"/>
                    </a:cubicBezTo>
                    <a:cubicBezTo>
                      <a:pt x="10" y="131"/>
                      <a:pt x="1" y="265"/>
                      <a:pt x="80" y="353"/>
                    </a:cubicBezTo>
                    <a:cubicBezTo>
                      <a:pt x="273" y="571"/>
                      <a:pt x="552" y="696"/>
                      <a:pt x="843" y="696"/>
                    </a:cubicBezTo>
                    <a:cubicBezTo>
                      <a:pt x="846" y="696"/>
                      <a:pt x="850" y="696"/>
                      <a:pt x="853" y="696"/>
                    </a:cubicBezTo>
                    <a:lnTo>
                      <a:pt x="855" y="696"/>
                    </a:lnTo>
                    <a:cubicBezTo>
                      <a:pt x="858" y="696"/>
                      <a:pt x="861" y="696"/>
                      <a:pt x="865" y="696"/>
                    </a:cubicBezTo>
                    <a:cubicBezTo>
                      <a:pt x="1156" y="696"/>
                      <a:pt x="1433" y="571"/>
                      <a:pt x="1628" y="353"/>
                    </a:cubicBezTo>
                    <a:cubicBezTo>
                      <a:pt x="1704" y="265"/>
                      <a:pt x="1695" y="131"/>
                      <a:pt x="1607" y="55"/>
                    </a:cubicBezTo>
                    <a:cubicBezTo>
                      <a:pt x="1566" y="20"/>
                      <a:pt x="1517" y="3"/>
                      <a:pt x="1467" y="3"/>
                    </a:cubicBezTo>
                    <a:cubicBezTo>
                      <a:pt x="1409" y="3"/>
                      <a:pt x="1351" y="27"/>
                      <a:pt x="1309" y="75"/>
                    </a:cubicBezTo>
                    <a:cubicBezTo>
                      <a:pt x="1186" y="208"/>
                      <a:pt x="1020" y="275"/>
                      <a:pt x="854" y="275"/>
                    </a:cubicBezTo>
                    <a:cubicBezTo>
                      <a:pt x="687" y="275"/>
                      <a:pt x="520" y="208"/>
                      <a:pt x="397" y="75"/>
                    </a:cubicBezTo>
                    <a:cubicBezTo>
                      <a:pt x="356" y="26"/>
                      <a:pt x="297" y="1"/>
                      <a:pt x="2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86" name="Google Shape;2586;p65"/>
            <p:cNvSpPr/>
            <p:nvPr/>
          </p:nvSpPr>
          <p:spPr>
            <a:xfrm>
              <a:off x="993025" y="2766000"/>
              <a:ext cx="132300" cy="132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7" name="Google Shape;2587;p65"/>
            <p:cNvGrpSpPr/>
            <p:nvPr/>
          </p:nvGrpSpPr>
          <p:grpSpPr>
            <a:xfrm>
              <a:off x="4509332" y="1855350"/>
              <a:ext cx="72300" cy="488287"/>
              <a:chOff x="4509332" y="1855350"/>
              <a:chExt cx="72300" cy="488287"/>
            </a:xfrm>
          </p:grpSpPr>
          <p:sp>
            <p:nvSpPr>
              <p:cNvPr id="2588" name="Google Shape;2588;p65"/>
              <p:cNvSpPr/>
              <p:nvPr/>
            </p:nvSpPr>
            <p:spPr>
              <a:xfrm>
                <a:off x="4509332" y="1855350"/>
                <a:ext cx="72300" cy="723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65"/>
              <p:cNvSpPr/>
              <p:nvPr/>
            </p:nvSpPr>
            <p:spPr>
              <a:xfrm>
                <a:off x="4509332" y="2063344"/>
                <a:ext cx="72300" cy="723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65"/>
              <p:cNvSpPr/>
              <p:nvPr/>
            </p:nvSpPr>
            <p:spPr>
              <a:xfrm>
                <a:off x="4509332" y="2271337"/>
                <a:ext cx="72300" cy="723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591" name="Google Shape;2591;p65"/>
          <p:cNvPicPr preferRelativeResize="0"/>
          <p:nvPr/>
        </p:nvPicPr>
        <p:blipFill rotWithShape="1">
          <a:blip r:embed="rId3">
            <a:alphaModFix/>
          </a:blip>
          <a:srcRect l="21767" t="-24940" r="21767" b="-24940"/>
          <a:stretch/>
        </p:blipFill>
        <p:spPr>
          <a:xfrm rot="5400000">
            <a:off x="1776650" y="1570575"/>
            <a:ext cx="1825500" cy="2725800"/>
          </a:xfrm>
          <a:prstGeom prst="roundRect">
            <a:avLst>
              <a:gd name="adj" fmla="val 4847"/>
            </a:avLst>
          </a:prstGeom>
          <a:noFill/>
          <a:ln>
            <a:noFill/>
          </a:ln>
        </p:spPr>
      </p:pic>
      <p:sp>
        <p:nvSpPr>
          <p:cNvPr id="2592" name="Google Shape;2592;p65"/>
          <p:cNvSpPr/>
          <p:nvPr/>
        </p:nvSpPr>
        <p:spPr>
          <a:xfrm>
            <a:off x="5139720" y="1495083"/>
            <a:ext cx="2742300" cy="2419200"/>
          </a:xfrm>
          <a:prstGeom prst="roundRect">
            <a:avLst>
              <a:gd name="adj" fmla="val 4003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2593;p65"/>
          <p:cNvSpPr txBox="1">
            <a:spLocks noGrp="1"/>
          </p:cNvSpPr>
          <p:nvPr>
            <p:ph type="title"/>
          </p:nvPr>
        </p:nvSpPr>
        <p:spPr>
          <a:xfrm>
            <a:off x="3070050" y="539500"/>
            <a:ext cx="3003900" cy="45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mockup</a:t>
            </a:r>
            <a:endParaRPr/>
          </a:p>
        </p:txBody>
      </p:sp>
      <p:sp>
        <p:nvSpPr>
          <p:cNvPr id="2594" name="Google Shape;2594;p65"/>
          <p:cNvSpPr txBox="1">
            <a:spLocks noGrp="1"/>
          </p:cNvSpPr>
          <p:nvPr>
            <p:ph type="subTitle" idx="1"/>
          </p:nvPr>
        </p:nvSpPr>
        <p:spPr>
          <a:xfrm>
            <a:off x="5340875" y="1774350"/>
            <a:ext cx="2340000" cy="192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Right-click on it and then choose "Replace image" (in Google Slides) or "Change Picture" (in PPT) so you can add yours"</a:t>
            </a:r>
            <a:endParaRPr/>
          </a:p>
        </p:txBody>
      </p:sp>
      <p:grpSp>
        <p:nvGrpSpPr>
          <p:cNvPr id="2595" name="Google Shape;2595;p65"/>
          <p:cNvGrpSpPr/>
          <p:nvPr/>
        </p:nvGrpSpPr>
        <p:grpSpPr>
          <a:xfrm flipH="1">
            <a:off x="7533290" y="1479905"/>
            <a:ext cx="678767" cy="727871"/>
            <a:chOff x="163295" y="972680"/>
            <a:chExt cx="678767" cy="727871"/>
          </a:xfrm>
        </p:grpSpPr>
        <p:sp>
          <p:nvSpPr>
            <p:cNvPr id="2596" name="Google Shape;2596;p65"/>
            <p:cNvSpPr/>
            <p:nvPr/>
          </p:nvSpPr>
          <p:spPr>
            <a:xfrm rot="2156165">
              <a:off x="305974" y="1029710"/>
              <a:ext cx="393409" cy="613811"/>
            </a:xfrm>
            <a:custGeom>
              <a:avLst/>
              <a:gdLst/>
              <a:ahLst/>
              <a:cxnLst/>
              <a:rect l="l" t="t" r="r" b="b"/>
              <a:pathLst>
                <a:path w="12584" h="19634" extrusionOk="0">
                  <a:moveTo>
                    <a:pt x="10107" y="0"/>
                  </a:moveTo>
                  <a:cubicBezTo>
                    <a:pt x="9391" y="0"/>
                    <a:pt x="7821" y="136"/>
                    <a:pt x="6683" y="1202"/>
                  </a:cubicBezTo>
                  <a:cubicBezTo>
                    <a:pt x="6366" y="1501"/>
                    <a:pt x="6100" y="1849"/>
                    <a:pt x="5895" y="2234"/>
                  </a:cubicBezTo>
                  <a:cubicBezTo>
                    <a:pt x="5578" y="2050"/>
                    <a:pt x="5238" y="1909"/>
                    <a:pt x="4885" y="1815"/>
                  </a:cubicBezTo>
                  <a:lnTo>
                    <a:pt x="4832" y="1801"/>
                  </a:lnTo>
                  <a:cubicBezTo>
                    <a:pt x="4514" y="1724"/>
                    <a:pt x="4199" y="1691"/>
                    <a:pt x="3894" y="1691"/>
                  </a:cubicBezTo>
                  <a:cubicBezTo>
                    <a:pt x="2397" y="1691"/>
                    <a:pt x="1150" y="2478"/>
                    <a:pt x="986" y="2581"/>
                  </a:cubicBezTo>
                  <a:lnTo>
                    <a:pt x="0" y="3230"/>
                  </a:lnTo>
                  <a:lnTo>
                    <a:pt x="555" y="4274"/>
                  </a:lnTo>
                  <a:cubicBezTo>
                    <a:pt x="670" y="4488"/>
                    <a:pt x="1694" y="6343"/>
                    <a:pt x="3594" y="6831"/>
                  </a:cubicBezTo>
                  <a:lnTo>
                    <a:pt x="3641" y="6842"/>
                  </a:lnTo>
                  <a:cubicBezTo>
                    <a:pt x="3962" y="6917"/>
                    <a:pt x="4289" y="6954"/>
                    <a:pt x="4616" y="6954"/>
                  </a:cubicBezTo>
                  <a:cubicBezTo>
                    <a:pt x="4948" y="6954"/>
                    <a:pt x="5280" y="6915"/>
                    <a:pt x="5605" y="6839"/>
                  </a:cubicBezTo>
                  <a:cubicBezTo>
                    <a:pt x="6069" y="8028"/>
                    <a:pt x="6281" y="9299"/>
                    <a:pt x="6228" y="10574"/>
                  </a:cubicBezTo>
                  <a:cubicBezTo>
                    <a:pt x="4127" y="11176"/>
                    <a:pt x="2734" y="13168"/>
                    <a:pt x="2889" y="15350"/>
                  </a:cubicBezTo>
                  <a:cubicBezTo>
                    <a:pt x="2924" y="15813"/>
                    <a:pt x="3027" y="16269"/>
                    <a:pt x="3196" y="16703"/>
                  </a:cubicBezTo>
                  <a:cubicBezTo>
                    <a:pt x="3308" y="16982"/>
                    <a:pt x="3445" y="17252"/>
                    <a:pt x="3606" y="17507"/>
                  </a:cubicBezTo>
                  <a:cubicBezTo>
                    <a:pt x="3684" y="17633"/>
                    <a:pt x="3770" y="17756"/>
                    <a:pt x="3863" y="17872"/>
                  </a:cubicBezTo>
                  <a:cubicBezTo>
                    <a:pt x="4504" y="18686"/>
                    <a:pt x="5398" y="19263"/>
                    <a:pt x="6403" y="19510"/>
                  </a:cubicBezTo>
                  <a:lnTo>
                    <a:pt x="6434" y="19512"/>
                  </a:lnTo>
                  <a:cubicBezTo>
                    <a:pt x="6783" y="19593"/>
                    <a:pt x="7137" y="19633"/>
                    <a:pt x="7488" y="19633"/>
                  </a:cubicBezTo>
                  <a:cubicBezTo>
                    <a:pt x="8513" y="19633"/>
                    <a:pt x="9521" y="19293"/>
                    <a:pt x="10344" y="18649"/>
                  </a:cubicBezTo>
                  <a:cubicBezTo>
                    <a:pt x="12064" y="17295"/>
                    <a:pt x="12583" y="14882"/>
                    <a:pt x="11608" y="12934"/>
                  </a:cubicBezTo>
                  <a:cubicBezTo>
                    <a:pt x="11411" y="12541"/>
                    <a:pt x="11160" y="12179"/>
                    <a:pt x="10863" y="11858"/>
                  </a:cubicBezTo>
                  <a:cubicBezTo>
                    <a:pt x="10748" y="11743"/>
                    <a:pt x="9879" y="11105"/>
                    <a:pt x="9882" y="11063"/>
                  </a:cubicBezTo>
                  <a:cubicBezTo>
                    <a:pt x="10003" y="9244"/>
                    <a:pt x="9739" y="7420"/>
                    <a:pt x="9106" y="5710"/>
                  </a:cubicBezTo>
                  <a:cubicBezTo>
                    <a:pt x="9877" y="5373"/>
                    <a:pt x="10520" y="4798"/>
                    <a:pt x="10939" y="4069"/>
                  </a:cubicBezTo>
                  <a:cubicBezTo>
                    <a:pt x="11001" y="3966"/>
                    <a:pt x="11056" y="3863"/>
                    <a:pt x="11107" y="3757"/>
                  </a:cubicBezTo>
                  <a:cubicBezTo>
                    <a:pt x="11286" y="3385"/>
                    <a:pt x="11421" y="2992"/>
                    <a:pt x="11509" y="2589"/>
                  </a:cubicBezTo>
                  <a:cubicBezTo>
                    <a:pt x="11576" y="2295"/>
                    <a:pt x="11622" y="1996"/>
                    <a:pt x="11646" y="1696"/>
                  </a:cubicBezTo>
                  <a:cubicBezTo>
                    <a:pt x="11661" y="1562"/>
                    <a:pt x="11666" y="1428"/>
                    <a:pt x="11664" y="1293"/>
                  </a:cubicBezTo>
                  <a:lnTo>
                    <a:pt x="11638" y="106"/>
                  </a:lnTo>
                  <a:lnTo>
                    <a:pt x="10470" y="14"/>
                  </a:lnTo>
                  <a:cubicBezTo>
                    <a:pt x="10421" y="9"/>
                    <a:pt x="10293" y="0"/>
                    <a:pt x="10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240000" algn="bl" rotWithShape="0">
                <a:schemeClr val="accent4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5"/>
            <p:cNvSpPr/>
            <p:nvPr/>
          </p:nvSpPr>
          <p:spPr>
            <a:xfrm rot="2156165">
              <a:off x="620265" y="1150251"/>
              <a:ext cx="121049" cy="112264"/>
            </a:xfrm>
            <a:custGeom>
              <a:avLst/>
              <a:gdLst/>
              <a:ahLst/>
              <a:cxnLst/>
              <a:rect l="l" t="t" r="r" b="b"/>
              <a:pathLst>
                <a:path w="3872" h="3591" extrusionOk="0">
                  <a:moveTo>
                    <a:pt x="3623" y="0"/>
                  </a:moveTo>
                  <a:cubicBezTo>
                    <a:pt x="3117" y="0"/>
                    <a:pt x="1879" y="85"/>
                    <a:pt x="1057" y="852"/>
                  </a:cubicBezTo>
                  <a:cubicBezTo>
                    <a:pt x="1" y="1842"/>
                    <a:pt x="21" y="3583"/>
                    <a:pt x="21" y="3583"/>
                  </a:cubicBezTo>
                  <a:cubicBezTo>
                    <a:pt x="21" y="3583"/>
                    <a:pt x="106" y="3590"/>
                    <a:pt x="249" y="3590"/>
                  </a:cubicBezTo>
                  <a:cubicBezTo>
                    <a:pt x="755" y="3590"/>
                    <a:pt x="1993" y="3506"/>
                    <a:pt x="2815" y="2739"/>
                  </a:cubicBezTo>
                  <a:cubicBezTo>
                    <a:pt x="3871" y="1748"/>
                    <a:pt x="3851" y="7"/>
                    <a:pt x="3851" y="7"/>
                  </a:cubicBezTo>
                  <a:cubicBezTo>
                    <a:pt x="3851" y="7"/>
                    <a:pt x="3766" y="0"/>
                    <a:pt x="36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5"/>
            <p:cNvSpPr/>
            <p:nvPr/>
          </p:nvSpPr>
          <p:spPr>
            <a:xfrm rot="2156165">
              <a:off x="620758" y="1150691"/>
              <a:ext cx="120611" cy="112014"/>
            </a:xfrm>
            <a:custGeom>
              <a:avLst/>
              <a:gdLst/>
              <a:ahLst/>
              <a:cxnLst/>
              <a:rect l="l" t="t" r="r" b="b"/>
              <a:pathLst>
                <a:path w="3858" h="3583" extrusionOk="0">
                  <a:moveTo>
                    <a:pt x="3831" y="0"/>
                  </a:moveTo>
                  <a:lnTo>
                    <a:pt x="1" y="3575"/>
                  </a:lnTo>
                  <a:cubicBezTo>
                    <a:pt x="1" y="3575"/>
                    <a:pt x="86" y="3582"/>
                    <a:pt x="231" y="3582"/>
                  </a:cubicBezTo>
                  <a:cubicBezTo>
                    <a:pt x="739" y="3582"/>
                    <a:pt x="1974" y="3497"/>
                    <a:pt x="2795" y="2731"/>
                  </a:cubicBezTo>
                  <a:cubicBezTo>
                    <a:pt x="3858" y="1742"/>
                    <a:pt x="3831" y="0"/>
                    <a:pt x="3831" y="0"/>
                  </a:cubicBez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5"/>
            <p:cNvSpPr/>
            <p:nvPr/>
          </p:nvSpPr>
          <p:spPr>
            <a:xfrm rot="2156165">
              <a:off x="472315" y="1118403"/>
              <a:ext cx="158439" cy="83221"/>
            </a:xfrm>
            <a:custGeom>
              <a:avLst/>
              <a:gdLst/>
              <a:ahLst/>
              <a:cxnLst/>
              <a:rect l="l" t="t" r="r" b="b"/>
              <a:pathLst>
                <a:path w="5068" h="2662" extrusionOk="0">
                  <a:moveTo>
                    <a:pt x="2192" y="1"/>
                  </a:moveTo>
                  <a:cubicBezTo>
                    <a:pt x="1031" y="1"/>
                    <a:pt x="1" y="676"/>
                    <a:pt x="1" y="676"/>
                  </a:cubicBezTo>
                  <a:cubicBezTo>
                    <a:pt x="1" y="676"/>
                    <a:pt x="811" y="2215"/>
                    <a:pt x="2210" y="2581"/>
                  </a:cubicBezTo>
                  <a:cubicBezTo>
                    <a:pt x="2433" y="2638"/>
                    <a:pt x="2657" y="2662"/>
                    <a:pt x="2876" y="2662"/>
                  </a:cubicBezTo>
                  <a:cubicBezTo>
                    <a:pt x="4037" y="2662"/>
                    <a:pt x="5068" y="1986"/>
                    <a:pt x="5068" y="1986"/>
                  </a:cubicBezTo>
                  <a:cubicBezTo>
                    <a:pt x="5068" y="1986"/>
                    <a:pt x="4256" y="448"/>
                    <a:pt x="2857" y="82"/>
                  </a:cubicBezTo>
                  <a:cubicBezTo>
                    <a:pt x="2635" y="25"/>
                    <a:pt x="2411" y="1"/>
                    <a:pt x="2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5"/>
            <p:cNvSpPr/>
            <p:nvPr/>
          </p:nvSpPr>
          <p:spPr>
            <a:xfrm rot="2156165">
              <a:off x="466086" y="1137578"/>
              <a:ext cx="158627" cy="62119"/>
            </a:xfrm>
            <a:custGeom>
              <a:avLst/>
              <a:gdLst/>
              <a:ahLst/>
              <a:cxnLst/>
              <a:rect l="l" t="t" r="r" b="b"/>
              <a:pathLst>
                <a:path w="5074" h="1987" extrusionOk="0">
                  <a:moveTo>
                    <a:pt x="1" y="0"/>
                  </a:moveTo>
                  <a:cubicBezTo>
                    <a:pt x="1" y="0"/>
                    <a:pt x="811" y="1539"/>
                    <a:pt x="2210" y="1905"/>
                  </a:cubicBezTo>
                  <a:cubicBezTo>
                    <a:pt x="2434" y="1962"/>
                    <a:pt x="2659" y="1986"/>
                    <a:pt x="2880" y="1986"/>
                  </a:cubicBezTo>
                  <a:cubicBezTo>
                    <a:pt x="4044" y="1986"/>
                    <a:pt x="5073" y="1311"/>
                    <a:pt x="5073" y="13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5"/>
            <p:cNvSpPr/>
            <p:nvPr/>
          </p:nvSpPr>
          <p:spPr>
            <a:xfrm rot="2156165">
              <a:off x="477491" y="1192134"/>
              <a:ext cx="121831" cy="372307"/>
            </a:xfrm>
            <a:custGeom>
              <a:avLst/>
              <a:gdLst/>
              <a:ahLst/>
              <a:cxnLst/>
              <a:rect l="l" t="t" r="r" b="b"/>
              <a:pathLst>
                <a:path w="3897" h="11909" extrusionOk="0">
                  <a:moveTo>
                    <a:pt x="640" y="0"/>
                  </a:moveTo>
                  <a:cubicBezTo>
                    <a:pt x="547" y="0"/>
                    <a:pt x="452" y="25"/>
                    <a:pt x="365" y="75"/>
                  </a:cubicBezTo>
                  <a:cubicBezTo>
                    <a:pt x="358" y="78"/>
                    <a:pt x="351" y="82"/>
                    <a:pt x="346" y="86"/>
                  </a:cubicBezTo>
                  <a:cubicBezTo>
                    <a:pt x="106" y="239"/>
                    <a:pt x="26" y="553"/>
                    <a:pt x="164" y="802"/>
                  </a:cubicBezTo>
                  <a:cubicBezTo>
                    <a:pt x="1017" y="2326"/>
                    <a:pt x="2714" y="6383"/>
                    <a:pt x="76" y="11102"/>
                  </a:cubicBezTo>
                  <a:cubicBezTo>
                    <a:pt x="24" y="11194"/>
                    <a:pt x="0" y="11300"/>
                    <a:pt x="8" y="11406"/>
                  </a:cubicBezTo>
                  <a:cubicBezTo>
                    <a:pt x="21" y="11618"/>
                    <a:pt x="158" y="11801"/>
                    <a:pt x="357" y="11874"/>
                  </a:cubicBezTo>
                  <a:cubicBezTo>
                    <a:pt x="416" y="11897"/>
                    <a:pt x="478" y="11908"/>
                    <a:pt x="539" y="11908"/>
                  </a:cubicBezTo>
                  <a:cubicBezTo>
                    <a:pt x="740" y="11908"/>
                    <a:pt x="938" y="11790"/>
                    <a:pt x="1041" y="11602"/>
                  </a:cubicBezTo>
                  <a:cubicBezTo>
                    <a:pt x="3897" y="6474"/>
                    <a:pt x="2075" y="2009"/>
                    <a:pt x="1115" y="274"/>
                  </a:cubicBezTo>
                  <a:cubicBezTo>
                    <a:pt x="1013" y="99"/>
                    <a:pt x="829" y="0"/>
                    <a:pt x="6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5"/>
            <p:cNvSpPr/>
            <p:nvPr/>
          </p:nvSpPr>
          <p:spPr>
            <a:xfrm rot="2156165">
              <a:off x="330062" y="1386601"/>
              <a:ext cx="215275" cy="207709"/>
            </a:xfrm>
            <a:custGeom>
              <a:avLst/>
              <a:gdLst/>
              <a:ahLst/>
              <a:cxnLst/>
              <a:rect l="l" t="t" r="r" b="b"/>
              <a:pathLst>
                <a:path w="6886" h="6644" extrusionOk="0">
                  <a:moveTo>
                    <a:pt x="3446" y="1"/>
                  </a:moveTo>
                  <a:cubicBezTo>
                    <a:pt x="3367" y="1"/>
                    <a:pt x="3287" y="3"/>
                    <a:pt x="3206" y="9"/>
                  </a:cubicBezTo>
                  <a:cubicBezTo>
                    <a:pt x="1377" y="139"/>
                    <a:pt x="0" y="1729"/>
                    <a:pt x="130" y="3558"/>
                  </a:cubicBezTo>
                  <a:cubicBezTo>
                    <a:pt x="256" y="5307"/>
                    <a:pt x="1714" y="6644"/>
                    <a:pt x="3440" y="6644"/>
                  </a:cubicBezTo>
                  <a:cubicBezTo>
                    <a:pt x="3520" y="6644"/>
                    <a:pt x="3599" y="6641"/>
                    <a:pt x="3680" y="6635"/>
                  </a:cubicBezTo>
                  <a:cubicBezTo>
                    <a:pt x="5509" y="6504"/>
                    <a:pt x="6886" y="4914"/>
                    <a:pt x="6757" y="3085"/>
                  </a:cubicBezTo>
                  <a:cubicBezTo>
                    <a:pt x="6631" y="1336"/>
                    <a:pt x="5174" y="1"/>
                    <a:pt x="34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5"/>
            <p:cNvSpPr/>
            <p:nvPr/>
          </p:nvSpPr>
          <p:spPr>
            <a:xfrm rot="2156165">
              <a:off x="323765" y="1417687"/>
              <a:ext cx="211492" cy="174789"/>
            </a:xfrm>
            <a:custGeom>
              <a:avLst/>
              <a:gdLst/>
              <a:ahLst/>
              <a:cxnLst/>
              <a:rect l="l" t="t" r="r" b="b"/>
              <a:pathLst>
                <a:path w="6765" h="5591" extrusionOk="0">
                  <a:moveTo>
                    <a:pt x="5749" y="1"/>
                  </a:moveTo>
                  <a:cubicBezTo>
                    <a:pt x="5769" y="1834"/>
                    <a:pt x="4299" y="3334"/>
                    <a:pt x="2468" y="3353"/>
                  </a:cubicBezTo>
                  <a:cubicBezTo>
                    <a:pt x="2455" y="3353"/>
                    <a:pt x="2443" y="3353"/>
                    <a:pt x="2431" y="3353"/>
                  </a:cubicBezTo>
                  <a:cubicBezTo>
                    <a:pt x="1510" y="3353"/>
                    <a:pt x="630" y="2969"/>
                    <a:pt x="3" y="2294"/>
                  </a:cubicBezTo>
                  <a:lnTo>
                    <a:pt x="3" y="2294"/>
                  </a:lnTo>
                  <a:cubicBezTo>
                    <a:pt x="5" y="2362"/>
                    <a:pt x="1" y="2430"/>
                    <a:pt x="7" y="2505"/>
                  </a:cubicBezTo>
                  <a:cubicBezTo>
                    <a:pt x="132" y="4255"/>
                    <a:pt x="1591" y="5591"/>
                    <a:pt x="3317" y="5591"/>
                  </a:cubicBezTo>
                  <a:cubicBezTo>
                    <a:pt x="3396" y="5591"/>
                    <a:pt x="3477" y="5588"/>
                    <a:pt x="3558" y="5582"/>
                  </a:cubicBezTo>
                  <a:cubicBezTo>
                    <a:pt x="5388" y="5451"/>
                    <a:pt x="6765" y="3861"/>
                    <a:pt x="6635" y="2031"/>
                  </a:cubicBezTo>
                  <a:cubicBezTo>
                    <a:pt x="6634" y="2029"/>
                    <a:pt x="6634" y="2028"/>
                    <a:pt x="6634" y="2026"/>
                  </a:cubicBezTo>
                  <a:cubicBezTo>
                    <a:pt x="6579" y="1270"/>
                    <a:pt x="6268" y="554"/>
                    <a:pt x="5749" y="1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68"/>
          <p:cNvSpPr/>
          <p:nvPr/>
        </p:nvSpPr>
        <p:spPr>
          <a:xfrm rot="10800000" flipH="1">
            <a:off x="6940309" y="722482"/>
            <a:ext cx="1201422" cy="465031"/>
          </a:xfrm>
          <a:custGeom>
            <a:avLst/>
            <a:gdLst/>
            <a:ahLst/>
            <a:cxnLst/>
            <a:rect l="l" t="t" r="r" b="b"/>
            <a:pathLst>
              <a:path w="35738" h="13833" extrusionOk="0">
                <a:moveTo>
                  <a:pt x="5013" y="0"/>
                </a:moveTo>
                <a:cubicBezTo>
                  <a:pt x="2253" y="0"/>
                  <a:pt x="7" y="2245"/>
                  <a:pt x="7" y="5005"/>
                </a:cubicBezTo>
                <a:lnTo>
                  <a:pt x="7" y="7356"/>
                </a:lnTo>
                <a:cubicBezTo>
                  <a:pt x="1" y="7852"/>
                  <a:pt x="402" y="8258"/>
                  <a:pt x="898" y="8258"/>
                </a:cubicBezTo>
                <a:cubicBezTo>
                  <a:pt x="1394" y="8258"/>
                  <a:pt x="1794" y="7852"/>
                  <a:pt x="1788" y="7356"/>
                </a:cubicBezTo>
                <a:lnTo>
                  <a:pt x="1788" y="5005"/>
                </a:lnTo>
                <a:cubicBezTo>
                  <a:pt x="1788" y="3227"/>
                  <a:pt x="3234" y="1780"/>
                  <a:pt x="5013" y="1780"/>
                </a:cubicBezTo>
                <a:lnTo>
                  <a:pt x="5306" y="1780"/>
                </a:lnTo>
                <a:cubicBezTo>
                  <a:pt x="7085" y="1780"/>
                  <a:pt x="8532" y="3227"/>
                  <a:pt x="8532" y="5005"/>
                </a:cubicBezTo>
                <a:lnTo>
                  <a:pt x="8532" y="8826"/>
                </a:lnTo>
                <a:cubicBezTo>
                  <a:pt x="8532" y="11586"/>
                  <a:pt x="10777" y="13831"/>
                  <a:pt x="13536" y="13831"/>
                </a:cubicBezTo>
                <a:lnTo>
                  <a:pt x="13684" y="13831"/>
                </a:lnTo>
                <a:cubicBezTo>
                  <a:pt x="16443" y="13831"/>
                  <a:pt x="18689" y="11586"/>
                  <a:pt x="18689" y="8826"/>
                </a:cubicBezTo>
                <a:lnTo>
                  <a:pt x="18689" y="5005"/>
                </a:lnTo>
                <a:cubicBezTo>
                  <a:pt x="18689" y="3227"/>
                  <a:pt x="20135" y="1780"/>
                  <a:pt x="21914" y="1780"/>
                </a:cubicBezTo>
                <a:lnTo>
                  <a:pt x="22502" y="1780"/>
                </a:lnTo>
                <a:cubicBezTo>
                  <a:pt x="24280" y="1780"/>
                  <a:pt x="25728" y="3227"/>
                  <a:pt x="25728" y="5005"/>
                </a:cubicBezTo>
                <a:lnTo>
                  <a:pt x="25728" y="8826"/>
                </a:lnTo>
                <a:cubicBezTo>
                  <a:pt x="25728" y="11587"/>
                  <a:pt x="27973" y="13832"/>
                  <a:pt x="30732" y="13832"/>
                </a:cubicBezTo>
                <a:cubicBezTo>
                  <a:pt x="33492" y="13832"/>
                  <a:pt x="35737" y="11587"/>
                  <a:pt x="35737" y="8826"/>
                </a:cubicBezTo>
                <a:lnTo>
                  <a:pt x="35737" y="7356"/>
                </a:lnTo>
                <a:cubicBezTo>
                  <a:pt x="35737" y="6865"/>
                  <a:pt x="35339" y="6466"/>
                  <a:pt x="34847" y="6466"/>
                </a:cubicBezTo>
                <a:cubicBezTo>
                  <a:pt x="34356" y="6466"/>
                  <a:pt x="33958" y="6865"/>
                  <a:pt x="33958" y="7356"/>
                </a:cubicBezTo>
                <a:lnTo>
                  <a:pt x="33958" y="8826"/>
                </a:lnTo>
                <a:cubicBezTo>
                  <a:pt x="33958" y="10603"/>
                  <a:pt x="32511" y="12051"/>
                  <a:pt x="30732" y="12051"/>
                </a:cubicBezTo>
                <a:cubicBezTo>
                  <a:pt x="28955" y="12051"/>
                  <a:pt x="27507" y="10605"/>
                  <a:pt x="27507" y="8826"/>
                </a:cubicBezTo>
                <a:lnTo>
                  <a:pt x="27507" y="5005"/>
                </a:lnTo>
                <a:cubicBezTo>
                  <a:pt x="27507" y="2245"/>
                  <a:pt x="25262" y="0"/>
                  <a:pt x="22502" y="0"/>
                </a:cubicBezTo>
                <a:lnTo>
                  <a:pt x="21914" y="0"/>
                </a:lnTo>
                <a:cubicBezTo>
                  <a:pt x="19154" y="0"/>
                  <a:pt x="16909" y="2245"/>
                  <a:pt x="16909" y="5005"/>
                </a:cubicBezTo>
                <a:lnTo>
                  <a:pt x="16909" y="8826"/>
                </a:lnTo>
                <a:cubicBezTo>
                  <a:pt x="16909" y="10603"/>
                  <a:pt x="15462" y="12051"/>
                  <a:pt x="13684" y="12051"/>
                </a:cubicBezTo>
                <a:lnTo>
                  <a:pt x="13536" y="12051"/>
                </a:lnTo>
                <a:cubicBezTo>
                  <a:pt x="11759" y="12051"/>
                  <a:pt x="10311" y="10605"/>
                  <a:pt x="10311" y="8826"/>
                </a:cubicBezTo>
                <a:lnTo>
                  <a:pt x="10311" y="5005"/>
                </a:lnTo>
                <a:cubicBezTo>
                  <a:pt x="10311" y="2245"/>
                  <a:pt x="8066" y="0"/>
                  <a:pt x="530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68"/>
          <p:cNvSpPr txBox="1">
            <a:spLocks noGrp="1"/>
          </p:cNvSpPr>
          <p:nvPr>
            <p:ph type="subTitle" idx="1"/>
          </p:nvPr>
        </p:nvSpPr>
        <p:spPr>
          <a:xfrm>
            <a:off x="2424600" y="1688346"/>
            <a:ext cx="4294800" cy="1334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accent4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Do you have any questions?</a:t>
            </a:r>
            <a:endParaRPr sz="2400">
              <a:solidFill>
                <a:schemeClr val="accent4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addyouremail@freepik.com 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+91  620 421 838 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yourwebsite.com</a:t>
            </a:r>
            <a:endParaRPr sz="1500"/>
          </a:p>
        </p:txBody>
      </p:sp>
      <p:sp>
        <p:nvSpPr>
          <p:cNvPr id="2687" name="Google Shape;2687;p68"/>
          <p:cNvSpPr txBox="1">
            <a:spLocks noGrp="1"/>
          </p:cNvSpPr>
          <p:nvPr>
            <p:ph type="title"/>
          </p:nvPr>
        </p:nvSpPr>
        <p:spPr>
          <a:xfrm>
            <a:off x="2424600" y="539500"/>
            <a:ext cx="4294800" cy="945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2688" name="Google Shape;2688;p68"/>
          <p:cNvSpPr txBox="1"/>
          <p:nvPr/>
        </p:nvSpPr>
        <p:spPr>
          <a:xfrm>
            <a:off x="2843250" y="4246350"/>
            <a:ext cx="34575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Please keep this slide for attribution</a:t>
            </a:r>
            <a:endParaRPr sz="12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grpSp>
        <p:nvGrpSpPr>
          <p:cNvPr id="2689" name="Google Shape;2689;p68"/>
          <p:cNvGrpSpPr/>
          <p:nvPr/>
        </p:nvGrpSpPr>
        <p:grpSpPr>
          <a:xfrm>
            <a:off x="4877498" y="3265078"/>
            <a:ext cx="362947" cy="356576"/>
            <a:chOff x="4877494" y="3048957"/>
            <a:chExt cx="362947" cy="356576"/>
          </a:xfrm>
        </p:grpSpPr>
        <p:sp>
          <p:nvSpPr>
            <p:cNvPr id="2690" name="Google Shape;2690;p68"/>
            <p:cNvSpPr/>
            <p:nvPr/>
          </p:nvSpPr>
          <p:spPr>
            <a:xfrm>
              <a:off x="4877494" y="30489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8"/>
            <p:cNvSpPr/>
            <p:nvPr/>
          </p:nvSpPr>
          <p:spPr>
            <a:xfrm>
              <a:off x="5032268" y="30489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8"/>
            <p:cNvSpPr/>
            <p:nvPr/>
          </p:nvSpPr>
          <p:spPr>
            <a:xfrm>
              <a:off x="4941870" y="314130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3" name="Google Shape;2693;p68"/>
          <p:cNvGrpSpPr/>
          <p:nvPr/>
        </p:nvGrpSpPr>
        <p:grpSpPr>
          <a:xfrm>
            <a:off x="4390514" y="3264928"/>
            <a:ext cx="362920" cy="356865"/>
            <a:chOff x="4390510" y="3048807"/>
            <a:chExt cx="362920" cy="356865"/>
          </a:xfrm>
        </p:grpSpPr>
        <p:sp>
          <p:nvSpPr>
            <p:cNvPr id="2694" name="Google Shape;2694;p68"/>
            <p:cNvSpPr/>
            <p:nvPr/>
          </p:nvSpPr>
          <p:spPr>
            <a:xfrm>
              <a:off x="4390510" y="304880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8"/>
            <p:cNvSpPr/>
            <p:nvPr/>
          </p:nvSpPr>
          <p:spPr>
            <a:xfrm>
              <a:off x="4545650" y="304880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96" name="Google Shape;2696;p68"/>
            <p:cNvGrpSpPr/>
            <p:nvPr/>
          </p:nvGrpSpPr>
          <p:grpSpPr>
            <a:xfrm>
              <a:off x="4470745" y="3126062"/>
              <a:ext cx="202339" cy="202323"/>
              <a:chOff x="935197" y="1793977"/>
              <a:chExt cx="256451" cy="256430"/>
            </a:xfrm>
          </p:grpSpPr>
          <p:sp>
            <p:nvSpPr>
              <p:cNvPr id="2697" name="Google Shape;2697;p68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68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99" name="Google Shape;2699;p68"/>
          <p:cNvGrpSpPr/>
          <p:nvPr/>
        </p:nvGrpSpPr>
        <p:grpSpPr>
          <a:xfrm>
            <a:off x="3903555" y="3264928"/>
            <a:ext cx="362920" cy="356865"/>
            <a:chOff x="3903551" y="3048807"/>
            <a:chExt cx="362920" cy="356865"/>
          </a:xfrm>
        </p:grpSpPr>
        <p:sp>
          <p:nvSpPr>
            <p:cNvPr id="2700" name="Google Shape;2700;p68"/>
            <p:cNvSpPr/>
            <p:nvPr/>
          </p:nvSpPr>
          <p:spPr>
            <a:xfrm>
              <a:off x="3903551" y="304880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8"/>
            <p:cNvSpPr/>
            <p:nvPr/>
          </p:nvSpPr>
          <p:spPr>
            <a:xfrm>
              <a:off x="4058691" y="304880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8"/>
            <p:cNvSpPr/>
            <p:nvPr/>
          </p:nvSpPr>
          <p:spPr>
            <a:xfrm>
              <a:off x="3965602" y="312601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3" name="Google Shape;2703;p68"/>
          <p:cNvGrpSpPr/>
          <p:nvPr/>
        </p:nvGrpSpPr>
        <p:grpSpPr>
          <a:xfrm rot="252901">
            <a:off x="1322619" y="2151989"/>
            <a:ext cx="822073" cy="1537570"/>
            <a:chOff x="9241835" y="-9762466"/>
            <a:chExt cx="1628625" cy="3046109"/>
          </a:xfrm>
        </p:grpSpPr>
        <p:sp>
          <p:nvSpPr>
            <p:cNvPr id="2704" name="Google Shape;2704;p68"/>
            <p:cNvSpPr/>
            <p:nvPr/>
          </p:nvSpPr>
          <p:spPr>
            <a:xfrm>
              <a:off x="9241835" y="-9762466"/>
              <a:ext cx="1628625" cy="3046109"/>
            </a:xfrm>
            <a:custGeom>
              <a:avLst/>
              <a:gdLst/>
              <a:ahLst/>
              <a:cxnLst/>
              <a:rect l="l" t="t" r="r" b="b"/>
              <a:pathLst>
                <a:path w="21860" h="40886" extrusionOk="0">
                  <a:moveTo>
                    <a:pt x="16135" y="1"/>
                  </a:moveTo>
                  <a:cubicBezTo>
                    <a:pt x="16079" y="1"/>
                    <a:pt x="16020" y="1"/>
                    <a:pt x="15956" y="4"/>
                  </a:cubicBezTo>
                  <a:lnTo>
                    <a:pt x="15887" y="8"/>
                  </a:lnTo>
                  <a:cubicBezTo>
                    <a:pt x="15852" y="9"/>
                    <a:pt x="15819" y="12"/>
                    <a:pt x="15788" y="15"/>
                  </a:cubicBezTo>
                  <a:cubicBezTo>
                    <a:pt x="15762" y="17"/>
                    <a:pt x="15736" y="19"/>
                    <a:pt x="15713" y="20"/>
                  </a:cubicBezTo>
                  <a:lnTo>
                    <a:pt x="15663" y="24"/>
                  </a:lnTo>
                  <a:lnTo>
                    <a:pt x="15655" y="24"/>
                  </a:lnTo>
                  <a:cubicBezTo>
                    <a:pt x="15611" y="28"/>
                    <a:pt x="15567" y="34"/>
                    <a:pt x="15528" y="38"/>
                  </a:cubicBezTo>
                  <a:cubicBezTo>
                    <a:pt x="15507" y="41"/>
                    <a:pt x="15485" y="44"/>
                    <a:pt x="15465" y="46"/>
                  </a:cubicBezTo>
                  <a:lnTo>
                    <a:pt x="15436" y="49"/>
                  </a:lnTo>
                  <a:lnTo>
                    <a:pt x="15425" y="50"/>
                  </a:lnTo>
                  <a:cubicBezTo>
                    <a:pt x="14400" y="189"/>
                    <a:pt x="13426" y="628"/>
                    <a:pt x="12531" y="1355"/>
                  </a:cubicBezTo>
                  <a:cubicBezTo>
                    <a:pt x="11815" y="1933"/>
                    <a:pt x="11148" y="2698"/>
                    <a:pt x="10546" y="3625"/>
                  </a:cubicBezTo>
                  <a:cubicBezTo>
                    <a:pt x="9530" y="5189"/>
                    <a:pt x="9020" y="6715"/>
                    <a:pt x="8927" y="7011"/>
                  </a:cubicBezTo>
                  <a:cubicBezTo>
                    <a:pt x="8856" y="7228"/>
                    <a:pt x="8836" y="7460"/>
                    <a:pt x="8867" y="7687"/>
                  </a:cubicBezTo>
                  <a:cubicBezTo>
                    <a:pt x="8669" y="8075"/>
                    <a:pt x="8513" y="8484"/>
                    <a:pt x="8403" y="8906"/>
                  </a:cubicBezTo>
                  <a:cubicBezTo>
                    <a:pt x="8156" y="9106"/>
                    <a:pt x="7954" y="9355"/>
                    <a:pt x="7810" y="9638"/>
                  </a:cubicBezTo>
                  <a:cubicBezTo>
                    <a:pt x="6873" y="11462"/>
                    <a:pt x="5569" y="14979"/>
                    <a:pt x="5119" y="16503"/>
                  </a:cubicBezTo>
                  <a:cubicBezTo>
                    <a:pt x="4984" y="16952"/>
                    <a:pt x="5019" y="17434"/>
                    <a:pt x="5217" y="17859"/>
                  </a:cubicBezTo>
                  <a:cubicBezTo>
                    <a:pt x="5008" y="18256"/>
                    <a:pt x="4845" y="18676"/>
                    <a:pt x="4731" y="19111"/>
                  </a:cubicBezTo>
                  <a:cubicBezTo>
                    <a:pt x="4317" y="19440"/>
                    <a:pt x="3955" y="19917"/>
                    <a:pt x="3625" y="20565"/>
                  </a:cubicBezTo>
                  <a:cubicBezTo>
                    <a:pt x="3289" y="21224"/>
                    <a:pt x="2968" y="22098"/>
                    <a:pt x="2642" y="23241"/>
                  </a:cubicBezTo>
                  <a:cubicBezTo>
                    <a:pt x="2475" y="23828"/>
                    <a:pt x="2458" y="24398"/>
                    <a:pt x="2589" y="24935"/>
                  </a:cubicBezTo>
                  <a:cubicBezTo>
                    <a:pt x="2233" y="25448"/>
                    <a:pt x="1977" y="26024"/>
                    <a:pt x="1837" y="26632"/>
                  </a:cubicBezTo>
                  <a:cubicBezTo>
                    <a:pt x="1616" y="26813"/>
                    <a:pt x="1432" y="27033"/>
                    <a:pt x="1292" y="27282"/>
                  </a:cubicBezTo>
                  <a:cubicBezTo>
                    <a:pt x="989" y="27810"/>
                    <a:pt x="699" y="28615"/>
                    <a:pt x="478" y="29550"/>
                  </a:cubicBezTo>
                  <a:cubicBezTo>
                    <a:pt x="240" y="30561"/>
                    <a:pt x="90" y="31660"/>
                    <a:pt x="49" y="32732"/>
                  </a:cubicBezTo>
                  <a:cubicBezTo>
                    <a:pt x="1" y="33972"/>
                    <a:pt x="95" y="35118"/>
                    <a:pt x="327" y="36142"/>
                  </a:cubicBezTo>
                  <a:cubicBezTo>
                    <a:pt x="596" y="37333"/>
                    <a:pt x="1050" y="38321"/>
                    <a:pt x="1674" y="39082"/>
                  </a:cubicBezTo>
                  <a:cubicBezTo>
                    <a:pt x="1827" y="39270"/>
                    <a:pt x="1993" y="39446"/>
                    <a:pt x="2171" y="39609"/>
                  </a:cubicBezTo>
                  <a:lnTo>
                    <a:pt x="2189" y="39626"/>
                  </a:lnTo>
                  <a:lnTo>
                    <a:pt x="2199" y="39637"/>
                  </a:lnTo>
                  <a:cubicBezTo>
                    <a:pt x="2380" y="39800"/>
                    <a:pt x="2575" y="39950"/>
                    <a:pt x="2779" y="40085"/>
                  </a:cubicBezTo>
                  <a:lnTo>
                    <a:pt x="2816" y="40110"/>
                  </a:lnTo>
                  <a:lnTo>
                    <a:pt x="2823" y="40114"/>
                  </a:lnTo>
                  <a:cubicBezTo>
                    <a:pt x="2912" y="40171"/>
                    <a:pt x="3000" y="40222"/>
                    <a:pt x="3091" y="40273"/>
                  </a:cubicBezTo>
                  <a:cubicBezTo>
                    <a:pt x="3114" y="40285"/>
                    <a:pt x="3137" y="40297"/>
                    <a:pt x="3150" y="40305"/>
                  </a:cubicBezTo>
                  <a:cubicBezTo>
                    <a:pt x="3252" y="40357"/>
                    <a:pt x="3357" y="40411"/>
                    <a:pt x="3466" y="40457"/>
                  </a:cubicBezTo>
                  <a:cubicBezTo>
                    <a:pt x="3488" y="40469"/>
                    <a:pt x="3510" y="40478"/>
                    <a:pt x="3533" y="40487"/>
                  </a:cubicBezTo>
                  <a:cubicBezTo>
                    <a:pt x="3630" y="40528"/>
                    <a:pt x="3721" y="40563"/>
                    <a:pt x="3817" y="40595"/>
                  </a:cubicBezTo>
                  <a:lnTo>
                    <a:pt x="3893" y="40623"/>
                  </a:lnTo>
                  <a:lnTo>
                    <a:pt x="3899" y="40625"/>
                  </a:lnTo>
                  <a:cubicBezTo>
                    <a:pt x="4025" y="40668"/>
                    <a:pt x="4140" y="40701"/>
                    <a:pt x="4246" y="40728"/>
                  </a:cubicBezTo>
                  <a:cubicBezTo>
                    <a:pt x="4663" y="40833"/>
                    <a:pt x="5089" y="40885"/>
                    <a:pt x="5519" y="40885"/>
                  </a:cubicBezTo>
                  <a:lnTo>
                    <a:pt x="5523" y="40885"/>
                  </a:lnTo>
                  <a:cubicBezTo>
                    <a:pt x="7249" y="40885"/>
                    <a:pt x="9029" y="40045"/>
                    <a:pt x="10813" y="38387"/>
                  </a:cubicBezTo>
                  <a:cubicBezTo>
                    <a:pt x="12146" y="37148"/>
                    <a:pt x="13474" y="35465"/>
                    <a:pt x="14760" y="33384"/>
                  </a:cubicBezTo>
                  <a:cubicBezTo>
                    <a:pt x="17195" y="29441"/>
                    <a:pt x="19273" y="24395"/>
                    <a:pt x="20318" y="19888"/>
                  </a:cubicBezTo>
                  <a:cubicBezTo>
                    <a:pt x="21317" y="15582"/>
                    <a:pt x="21832" y="11918"/>
                    <a:pt x="21850" y="9000"/>
                  </a:cubicBezTo>
                  <a:cubicBezTo>
                    <a:pt x="21859" y="7533"/>
                    <a:pt x="21742" y="6226"/>
                    <a:pt x="21504" y="5115"/>
                  </a:cubicBezTo>
                  <a:cubicBezTo>
                    <a:pt x="21261" y="3989"/>
                    <a:pt x="20885" y="3035"/>
                    <a:pt x="20389" y="2276"/>
                  </a:cubicBezTo>
                  <a:cubicBezTo>
                    <a:pt x="19601" y="1075"/>
                    <a:pt x="18516" y="341"/>
                    <a:pt x="17169" y="93"/>
                  </a:cubicBezTo>
                  <a:cubicBezTo>
                    <a:pt x="17079" y="76"/>
                    <a:pt x="16991" y="63"/>
                    <a:pt x="16906" y="50"/>
                  </a:cubicBezTo>
                  <a:lnTo>
                    <a:pt x="16896" y="49"/>
                  </a:lnTo>
                  <a:lnTo>
                    <a:pt x="16776" y="36"/>
                  </a:lnTo>
                  <a:lnTo>
                    <a:pt x="16767" y="36"/>
                  </a:lnTo>
                  <a:cubicBezTo>
                    <a:pt x="16750" y="35"/>
                    <a:pt x="16731" y="33"/>
                    <a:pt x="16711" y="30"/>
                  </a:cubicBezTo>
                  <a:cubicBezTo>
                    <a:pt x="16688" y="28"/>
                    <a:pt x="16664" y="26"/>
                    <a:pt x="16638" y="24"/>
                  </a:cubicBezTo>
                  <a:lnTo>
                    <a:pt x="16581" y="19"/>
                  </a:lnTo>
                  <a:lnTo>
                    <a:pt x="16529" y="15"/>
                  </a:lnTo>
                  <a:lnTo>
                    <a:pt x="16493" y="11"/>
                  </a:lnTo>
                  <a:cubicBezTo>
                    <a:pt x="16459" y="8"/>
                    <a:pt x="16421" y="4"/>
                    <a:pt x="16375" y="4"/>
                  </a:cubicBezTo>
                  <a:cubicBezTo>
                    <a:pt x="16356" y="4"/>
                    <a:pt x="16333" y="3"/>
                    <a:pt x="16311" y="3"/>
                  </a:cubicBezTo>
                  <a:cubicBezTo>
                    <a:pt x="16282" y="2"/>
                    <a:pt x="16254" y="1"/>
                    <a:pt x="16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300000" algn="bl" rotWithShape="0">
                <a:schemeClr val="accent4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8"/>
            <p:cNvSpPr/>
            <p:nvPr/>
          </p:nvSpPr>
          <p:spPr>
            <a:xfrm>
              <a:off x="9950131" y="-9213682"/>
              <a:ext cx="544092" cy="322670"/>
            </a:xfrm>
            <a:custGeom>
              <a:avLst/>
              <a:gdLst/>
              <a:ahLst/>
              <a:cxnLst/>
              <a:rect l="l" t="t" r="r" b="b"/>
              <a:pathLst>
                <a:path w="7303" h="4331" extrusionOk="0">
                  <a:moveTo>
                    <a:pt x="1235" y="0"/>
                  </a:moveTo>
                  <a:cubicBezTo>
                    <a:pt x="1235" y="0"/>
                    <a:pt x="243" y="967"/>
                    <a:pt x="90" y="2638"/>
                  </a:cubicBezTo>
                  <a:cubicBezTo>
                    <a:pt x="1" y="3606"/>
                    <a:pt x="1806" y="4331"/>
                    <a:pt x="3522" y="4331"/>
                  </a:cubicBezTo>
                  <a:cubicBezTo>
                    <a:pt x="4769" y="4331"/>
                    <a:pt x="5970" y="3949"/>
                    <a:pt x="6364" y="3000"/>
                  </a:cubicBezTo>
                  <a:cubicBezTo>
                    <a:pt x="7303" y="745"/>
                    <a:pt x="1235" y="0"/>
                    <a:pt x="12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8"/>
            <p:cNvSpPr/>
            <p:nvPr/>
          </p:nvSpPr>
          <p:spPr>
            <a:xfrm>
              <a:off x="9682741" y="-8508145"/>
              <a:ext cx="560855" cy="387637"/>
            </a:xfrm>
            <a:custGeom>
              <a:avLst/>
              <a:gdLst/>
              <a:ahLst/>
              <a:cxnLst/>
              <a:rect l="l" t="t" r="r" b="b"/>
              <a:pathLst>
                <a:path w="7528" h="5203" extrusionOk="0">
                  <a:moveTo>
                    <a:pt x="2696" y="1"/>
                  </a:moveTo>
                  <a:cubicBezTo>
                    <a:pt x="2382" y="1"/>
                    <a:pt x="2092" y="70"/>
                    <a:pt x="1843" y="224"/>
                  </a:cubicBezTo>
                  <a:cubicBezTo>
                    <a:pt x="44" y="1341"/>
                    <a:pt x="0" y="3463"/>
                    <a:pt x="0" y="3463"/>
                  </a:cubicBezTo>
                  <a:cubicBezTo>
                    <a:pt x="0" y="3463"/>
                    <a:pt x="3507" y="5202"/>
                    <a:pt x="5553" y="5202"/>
                  </a:cubicBezTo>
                  <a:cubicBezTo>
                    <a:pt x="6235" y="5202"/>
                    <a:pt x="6755" y="5009"/>
                    <a:pt x="6929" y="4492"/>
                  </a:cubicBezTo>
                  <a:cubicBezTo>
                    <a:pt x="7528" y="2713"/>
                    <a:pt x="4655" y="1"/>
                    <a:pt x="26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8"/>
            <p:cNvSpPr/>
            <p:nvPr/>
          </p:nvSpPr>
          <p:spPr>
            <a:xfrm>
              <a:off x="9455285" y="-7927324"/>
              <a:ext cx="653834" cy="483149"/>
            </a:xfrm>
            <a:custGeom>
              <a:avLst/>
              <a:gdLst/>
              <a:ahLst/>
              <a:cxnLst/>
              <a:rect l="l" t="t" r="r" b="b"/>
              <a:pathLst>
                <a:path w="8776" h="6485" extrusionOk="0">
                  <a:moveTo>
                    <a:pt x="2728" y="1"/>
                  </a:moveTo>
                  <a:cubicBezTo>
                    <a:pt x="2248" y="1"/>
                    <a:pt x="1840" y="102"/>
                    <a:pt x="1567" y="319"/>
                  </a:cubicBezTo>
                  <a:cubicBezTo>
                    <a:pt x="17" y="1551"/>
                    <a:pt x="213" y="3325"/>
                    <a:pt x="213" y="3325"/>
                  </a:cubicBezTo>
                  <a:cubicBezTo>
                    <a:pt x="1" y="4199"/>
                    <a:pt x="3374" y="6485"/>
                    <a:pt x="5750" y="6485"/>
                  </a:cubicBezTo>
                  <a:cubicBezTo>
                    <a:pt x="6721" y="6485"/>
                    <a:pt x="7526" y="6103"/>
                    <a:pt x="7852" y="5087"/>
                  </a:cubicBezTo>
                  <a:cubicBezTo>
                    <a:pt x="8776" y="2201"/>
                    <a:pt x="4967" y="1"/>
                    <a:pt x="27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8"/>
            <p:cNvSpPr/>
            <p:nvPr/>
          </p:nvSpPr>
          <p:spPr>
            <a:xfrm>
              <a:off x="9255096" y="-9660621"/>
              <a:ext cx="1588915" cy="2842047"/>
            </a:xfrm>
            <a:custGeom>
              <a:avLst/>
              <a:gdLst/>
              <a:ahLst/>
              <a:cxnLst/>
              <a:rect l="l" t="t" r="r" b="b"/>
              <a:pathLst>
                <a:path w="21327" h="38147" extrusionOk="0">
                  <a:moveTo>
                    <a:pt x="15971" y="1"/>
                  </a:moveTo>
                  <a:cubicBezTo>
                    <a:pt x="11923" y="1"/>
                    <a:pt x="10056" y="6062"/>
                    <a:pt x="10056" y="6062"/>
                  </a:cubicBezTo>
                  <a:cubicBezTo>
                    <a:pt x="9796" y="6776"/>
                    <a:pt x="15478" y="6495"/>
                    <a:pt x="14551" y="8733"/>
                  </a:cubicBezTo>
                  <a:cubicBezTo>
                    <a:pt x="14432" y="9019"/>
                    <a:pt x="14158" y="9124"/>
                    <a:pt x="13790" y="9124"/>
                  </a:cubicBezTo>
                  <a:cubicBezTo>
                    <a:pt x="12792" y="9124"/>
                    <a:pt x="11107" y="8358"/>
                    <a:pt x="9951" y="8358"/>
                  </a:cubicBezTo>
                  <a:cubicBezTo>
                    <a:pt x="9457" y="8358"/>
                    <a:pt x="9060" y="8497"/>
                    <a:pt x="8855" y="8896"/>
                  </a:cubicBezTo>
                  <a:cubicBezTo>
                    <a:pt x="7992" y="10573"/>
                    <a:pt x="6716" y="13968"/>
                    <a:pt x="6258" y="15521"/>
                  </a:cubicBezTo>
                  <a:cubicBezTo>
                    <a:pt x="5799" y="17075"/>
                    <a:pt x="12474" y="18150"/>
                    <a:pt x="12054" y="19475"/>
                  </a:cubicBezTo>
                  <a:cubicBezTo>
                    <a:pt x="11927" y="19875"/>
                    <a:pt x="11563" y="20027"/>
                    <a:pt x="11077" y="20027"/>
                  </a:cubicBezTo>
                  <a:cubicBezTo>
                    <a:pt x="9952" y="20027"/>
                    <a:pt x="8175" y="19213"/>
                    <a:pt x="7172" y="18767"/>
                  </a:cubicBezTo>
                  <a:cubicBezTo>
                    <a:pt x="6825" y="18613"/>
                    <a:pt x="6510" y="18520"/>
                    <a:pt x="6217" y="18520"/>
                  </a:cubicBezTo>
                  <a:cubicBezTo>
                    <a:pt x="5296" y="18520"/>
                    <a:pt x="4590" y="19437"/>
                    <a:pt x="3786" y="22247"/>
                  </a:cubicBezTo>
                  <a:cubicBezTo>
                    <a:pt x="2722" y="25951"/>
                    <a:pt x="11549" y="25502"/>
                    <a:pt x="9881" y="28046"/>
                  </a:cubicBezTo>
                  <a:cubicBezTo>
                    <a:pt x="9585" y="28498"/>
                    <a:pt x="9193" y="28677"/>
                    <a:pt x="8743" y="28677"/>
                  </a:cubicBezTo>
                  <a:cubicBezTo>
                    <a:pt x="7045" y="28677"/>
                    <a:pt x="4512" y="26140"/>
                    <a:pt x="3085" y="26140"/>
                  </a:cubicBezTo>
                  <a:cubicBezTo>
                    <a:pt x="2760" y="26140"/>
                    <a:pt x="2492" y="26272"/>
                    <a:pt x="2304" y="26597"/>
                  </a:cubicBezTo>
                  <a:cubicBezTo>
                    <a:pt x="1079" y="28719"/>
                    <a:pt x="0" y="36913"/>
                    <a:pt x="4409" y="38030"/>
                  </a:cubicBezTo>
                  <a:cubicBezTo>
                    <a:pt x="4719" y="38109"/>
                    <a:pt x="5033" y="38147"/>
                    <a:pt x="5348" y="38147"/>
                  </a:cubicBezTo>
                  <a:cubicBezTo>
                    <a:pt x="10850" y="38147"/>
                    <a:pt x="16881" y="26519"/>
                    <a:pt x="18808" y="18209"/>
                  </a:cubicBezTo>
                  <a:cubicBezTo>
                    <a:pt x="20843" y="9423"/>
                    <a:pt x="21327" y="917"/>
                    <a:pt x="16744" y="73"/>
                  </a:cubicBezTo>
                  <a:cubicBezTo>
                    <a:pt x="16478" y="24"/>
                    <a:pt x="16220" y="1"/>
                    <a:pt x="15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8"/>
            <p:cNvSpPr/>
            <p:nvPr/>
          </p:nvSpPr>
          <p:spPr>
            <a:xfrm>
              <a:off x="9445152" y="-9660397"/>
              <a:ext cx="1398710" cy="2842345"/>
            </a:xfrm>
            <a:custGeom>
              <a:avLst/>
              <a:gdLst/>
              <a:ahLst/>
              <a:cxnLst/>
              <a:rect l="l" t="t" r="r" b="b"/>
              <a:pathLst>
                <a:path w="18774" h="38151" extrusionOk="0">
                  <a:moveTo>
                    <a:pt x="13428" y="1"/>
                  </a:moveTo>
                  <a:cubicBezTo>
                    <a:pt x="13191" y="1"/>
                    <a:pt x="12953" y="22"/>
                    <a:pt x="12718" y="63"/>
                  </a:cubicBezTo>
                  <a:cubicBezTo>
                    <a:pt x="16083" y="5127"/>
                    <a:pt x="15091" y="15709"/>
                    <a:pt x="10432" y="25982"/>
                  </a:cubicBezTo>
                  <a:cubicBezTo>
                    <a:pt x="6804" y="33983"/>
                    <a:pt x="1890" y="36290"/>
                    <a:pt x="0" y="36848"/>
                  </a:cubicBezTo>
                  <a:cubicBezTo>
                    <a:pt x="472" y="37435"/>
                    <a:pt x="1122" y="37851"/>
                    <a:pt x="1852" y="38033"/>
                  </a:cubicBezTo>
                  <a:cubicBezTo>
                    <a:pt x="2163" y="38112"/>
                    <a:pt x="2476" y="38151"/>
                    <a:pt x="2791" y="38151"/>
                  </a:cubicBezTo>
                  <a:cubicBezTo>
                    <a:pt x="8291" y="38151"/>
                    <a:pt x="14325" y="26523"/>
                    <a:pt x="16250" y="18213"/>
                  </a:cubicBezTo>
                  <a:cubicBezTo>
                    <a:pt x="18290" y="9423"/>
                    <a:pt x="18773" y="914"/>
                    <a:pt x="14190" y="72"/>
                  </a:cubicBezTo>
                  <a:cubicBezTo>
                    <a:pt x="13938" y="25"/>
                    <a:pt x="13683" y="1"/>
                    <a:pt x="13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8"/>
            <p:cNvSpPr/>
            <p:nvPr/>
          </p:nvSpPr>
          <p:spPr>
            <a:xfrm>
              <a:off x="10344547" y="-8700063"/>
              <a:ext cx="148111" cy="135446"/>
            </a:xfrm>
            <a:custGeom>
              <a:avLst/>
              <a:gdLst/>
              <a:ahLst/>
              <a:cxnLst/>
              <a:rect l="l" t="t" r="r" b="b"/>
              <a:pathLst>
                <a:path w="1988" h="1818" extrusionOk="0">
                  <a:moveTo>
                    <a:pt x="976" y="0"/>
                  </a:moveTo>
                  <a:cubicBezTo>
                    <a:pt x="705" y="0"/>
                    <a:pt x="443" y="121"/>
                    <a:pt x="268" y="338"/>
                  </a:cubicBezTo>
                  <a:cubicBezTo>
                    <a:pt x="37" y="623"/>
                    <a:pt x="1" y="1021"/>
                    <a:pt x="177" y="1343"/>
                  </a:cubicBezTo>
                  <a:cubicBezTo>
                    <a:pt x="337" y="1637"/>
                    <a:pt x="643" y="1817"/>
                    <a:pt x="973" y="1817"/>
                  </a:cubicBezTo>
                  <a:cubicBezTo>
                    <a:pt x="1005" y="1817"/>
                    <a:pt x="1038" y="1816"/>
                    <a:pt x="1070" y="1812"/>
                  </a:cubicBezTo>
                  <a:cubicBezTo>
                    <a:pt x="1436" y="1774"/>
                    <a:pt x="1742" y="1519"/>
                    <a:pt x="1846" y="1167"/>
                  </a:cubicBezTo>
                  <a:cubicBezTo>
                    <a:pt x="1987" y="685"/>
                    <a:pt x="1713" y="180"/>
                    <a:pt x="1232" y="37"/>
                  </a:cubicBezTo>
                  <a:cubicBezTo>
                    <a:pt x="1148" y="12"/>
                    <a:pt x="1061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8"/>
            <p:cNvSpPr/>
            <p:nvPr/>
          </p:nvSpPr>
          <p:spPr>
            <a:xfrm>
              <a:off x="10407800" y="-8671379"/>
              <a:ext cx="56920" cy="48054"/>
            </a:xfrm>
            <a:custGeom>
              <a:avLst/>
              <a:gdLst/>
              <a:ahLst/>
              <a:cxnLst/>
              <a:rect l="l" t="t" r="r" b="b"/>
              <a:pathLst>
                <a:path w="764" h="645" extrusionOk="0">
                  <a:moveTo>
                    <a:pt x="402" y="1"/>
                  </a:moveTo>
                  <a:cubicBezTo>
                    <a:pt x="171" y="1"/>
                    <a:pt x="1" y="255"/>
                    <a:pt x="123" y="477"/>
                  </a:cubicBezTo>
                  <a:cubicBezTo>
                    <a:pt x="185" y="591"/>
                    <a:pt x="295" y="645"/>
                    <a:pt x="404" y="645"/>
                  </a:cubicBezTo>
                  <a:cubicBezTo>
                    <a:pt x="537" y="645"/>
                    <a:pt x="670" y="564"/>
                    <a:pt x="714" y="414"/>
                  </a:cubicBezTo>
                  <a:cubicBezTo>
                    <a:pt x="764" y="243"/>
                    <a:pt x="665" y="64"/>
                    <a:pt x="495" y="14"/>
                  </a:cubicBezTo>
                  <a:cubicBezTo>
                    <a:pt x="464" y="5"/>
                    <a:pt x="433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8"/>
            <p:cNvSpPr/>
            <p:nvPr/>
          </p:nvSpPr>
          <p:spPr>
            <a:xfrm>
              <a:off x="10366227" y="-8630701"/>
              <a:ext cx="42243" cy="35687"/>
            </a:xfrm>
            <a:custGeom>
              <a:avLst/>
              <a:gdLst/>
              <a:ahLst/>
              <a:cxnLst/>
              <a:rect l="l" t="t" r="r" b="b"/>
              <a:pathLst>
                <a:path w="567" h="479" extrusionOk="0">
                  <a:moveTo>
                    <a:pt x="299" y="1"/>
                  </a:moveTo>
                  <a:cubicBezTo>
                    <a:pt x="127" y="1"/>
                    <a:pt x="1" y="189"/>
                    <a:pt x="91" y="355"/>
                  </a:cubicBezTo>
                  <a:cubicBezTo>
                    <a:pt x="137" y="439"/>
                    <a:pt x="218" y="479"/>
                    <a:pt x="299" y="479"/>
                  </a:cubicBezTo>
                  <a:cubicBezTo>
                    <a:pt x="398" y="479"/>
                    <a:pt x="496" y="419"/>
                    <a:pt x="529" y="307"/>
                  </a:cubicBezTo>
                  <a:lnTo>
                    <a:pt x="532" y="301"/>
                  </a:lnTo>
                  <a:cubicBezTo>
                    <a:pt x="567" y="176"/>
                    <a:pt x="493" y="46"/>
                    <a:pt x="367" y="11"/>
                  </a:cubicBezTo>
                  <a:cubicBezTo>
                    <a:pt x="344" y="4"/>
                    <a:pt x="321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8"/>
            <p:cNvSpPr/>
            <p:nvPr/>
          </p:nvSpPr>
          <p:spPr>
            <a:xfrm>
              <a:off x="10062629" y="-8783058"/>
              <a:ext cx="148036" cy="135520"/>
            </a:xfrm>
            <a:custGeom>
              <a:avLst/>
              <a:gdLst/>
              <a:ahLst/>
              <a:cxnLst/>
              <a:rect l="l" t="t" r="r" b="b"/>
              <a:pathLst>
                <a:path w="1987" h="1819" extrusionOk="0">
                  <a:moveTo>
                    <a:pt x="974" y="1"/>
                  </a:moveTo>
                  <a:cubicBezTo>
                    <a:pt x="704" y="1"/>
                    <a:pt x="443" y="122"/>
                    <a:pt x="267" y="339"/>
                  </a:cubicBezTo>
                  <a:cubicBezTo>
                    <a:pt x="36" y="625"/>
                    <a:pt x="0" y="1022"/>
                    <a:pt x="176" y="1345"/>
                  </a:cubicBezTo>
                  <a:cubicBezTo>
                    <a:pt x="335" y="1638"/>
                    <a:pt x="642" y="1819"/>
                    <a:pt x="972" y="1819"/>
                  </a:cubicBezTo>
                  <a:cubicBezTo>
                    <a:pt x="1005" y="1819"/>
                    <a:pt x="1037" y="1817"/>
                    <a:pt x="1070" y="1813"/>
                  </a:cubicBezTo>
                  <a:cubicBezTo>
                    <a:pt x="1436" y="1775"/>
                    <a:pt x="1741" y="1520"/>
                    <a:pt x="1845" y="1167"/>
                  </a:cubicBezTo>
                  <a:cubicBezTo>
                    <a:pt x="1987" y="686"/>
                    <a:pt x="1712" y="181"/>
                    <a:pt x="1231" y="38"/>
                  </a:cubicBezTo>
                  <a:cubicBezTo>
                    <a:pt x="1146" y="13"/>
                    <a:pt x="1060" y="1"/>
                    <a:pt x="9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8"/>
            <p:cNvSpPr/>
            <p:nvPr/>
          </p:nvSpPr>
          <p:spPr>
            <a:xfrm>
              <a:off x="10132513" y="-8754077"/>
              <a:ext cx="47980" cy="4798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4"/>
                    <a:pt x="1" y="322"/>
                  </a:cubicBezTo>
                  <a:cubicBezTo>
                    <a:pt x="1" y="499"/>
                    <a:pt x="144" y="643"/>
                    <a:pt x="322" y="643"/>
                  </a:cubicBezTo>
                  <a:cubicBezTo>
                    <a:pt x="500" y="643"/>
                    <a:pt x="644" y="499"/>
                    <a:pt x="644" y="322"/>
                  </a:cubicBezTo>
                  <a:cubicBezTo>
                    <a:pt x="644" y="144"/>
                    <a:pt x="500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8"/>
            <p:cNvSpPr/>
            <p:nvPr/>
          </p:nvSpPr>
          <p:spPr>
            <a:xfrm>
              <a:off x="10084459" y="-8713845"/>
              <a:ext cx="42243" cy="35687"/>
            </a:xfrm>
            <a:custGeom>
              <a:avLst/>
              <a:gdLst/>
              <a:ahLst/>
              <a:cxnLst/>
              <a:rect l="l" t="t" r="r" b="b"/>
              <a:pathLst>
                <a:path w="567" h="479" extrusionOk="0">
                  <a:moveTo>
                    <a:pt x="299" y="0"/>
                  </a:moveTo>
                  <a:cubicBezTo>
                    <a:pt x="127" y="0"/>
                    <a:pt x="1" y="189"/>
                    <a:pt x="91" y="354"/>
                  </a:cubicBezTo>
                  <a:cubicBezTo>
                    <a:pt x="137" y="439"/>
                    <a:pt x="218" y="479"/>
                    <a:pt x="299" y="479"/>
                  </a:cubicBezTo>
                  <a:cubicBezTo>
                    <a:pt x="398" y="479"/>
                    <a:pt x="497" y="419"/>
                    <a:pt x="530" y="307"/>
                  </a:cubicBezTo>
                  <a:lnTo>
                    <a:pt x="530" y="306"/>
                  </a:lnTo>
                  <a:cubicBezTo>
                    <a:pt x="566" y="180"/>
                    <a:pt x="494" y="48"/>
                    <a:pt x="367" y="10"/>
                  </a:cubicBezTo>
                  <a:cubicBezTo>
                    <a:pt x="344" y="4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8"/>
            <p:cNvSpPr/>
            <p:nvPr/>
          </p:nvSpPr>
          <p:spPr>
            <a:xfrm>
              <a:off x="10142422" y="-8604998"/>
              <a:ext cx="193557" cy="139692"/>
            </a:xfrm>
            <a:custGeom>
              <a:avLst/>
              <a:gdLst/>
              <a:ahLst/>
              <a:cxnLst/>
              <a:rect l="l" t="t" r="r" b="b"/>
              <a:pathLst>
                <a:path w="2598" h="1875" extrusionOk="0">
                  <a:moveTo>
                    <a:pt x="477" y="1"/>
                  </a:moveTo>
                  <a:cubicBezTo>
                    <a:pt x="336" y="1"/>
                    <a:pt x="205" y="88"/>
                    <a:pt x="154" y="227"/>
                  </a:cubicBezTo>
                  <a:cubicBezTo>
                    <a:pt x="132" y="293"/>
                    <a:pt x="116" y="358"/>
                    <a:pt x="104" y="426"/>
                  </a:cubicBezTo>
                  <a:cubicBezTo>
                    <a:pt x="0" y="1078"/>
                    <a:pt x="419" y="1699"/>
                    <a:pt x="1063" y="1844"/>
                  </a:cubicBezTo>
                  <a:cubicBezTo>
                    <a:pt x="1156" y="1865"/>
                    <a:pt x="1249" y="1875"/>
                    <a:pt x="1341" y="1875"/>
                  </a:cubicBezTo>
                  <a:cubicBezTo>
                    <a:pt x="1884" y="1875"/>
                    <a:pt x="2380" y="1520"/>
                    <a:pt x="2539" y="979"/>
                  </a:cubicBezTo>
                  <a:cubicBezTo>
                    <a:pt x="2542" y="964"/>
                    <a:pt x="2546" y="950"/>
                    <a:pt x="2552" y="938"/>
                  </a:cubicBezTo>
                  <a:cubicBezTo>
                    <a:pt x="2597" y="759"/>
                    <a:pt x="2492" y="577"/>
                    <a:pt x="2314" y="526"/>
                  </a:cubicBezTo>
                  <a:lnTo>
                    <a:pt x="575" y="15"/>
                  </a:lnTo>
                  <a:cubicBezTo>
                    <a:pt x="542" y="6"/>
                    <a:pt x="509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8"/>
            <p:cNvSpPr/>
            <p:nvPr/>
          </p:nvSpPr>
          <p:spPr>
            <a:xfrm>
              <a:off x="10162612" y="-8536008"/>
              <a:ext cx="119800" cy="70777"/>
            </a:xfrm>
            <a:custGeom>
              <a:avLst/>
              <a:gdLst/>
              <a:ahLst/>
              <a:cxnLst/>
              <a:rect l="l" t="t" r="r" b="b"/>
              <a:pathLst>
                <a:path w="1608" h="950" extrusionOk="0">
                  <a:moveTo>
                    <a:pt x="714" y="0"/>
                  </a:moveTo>
                  <a:cubicBezTo>
                    <a:pt x="440" y="0"/>
                    <a:pt x="174" y="127"/>
                    <a:pt x="1" y="352"/>
                  </a:cubicBezTo>
                  <a:cubicBezTo>
                    <a:pt x="234" y="734"/>
                    <a:pt x="643" y="950"/>
                    <a:pt x="1065" y="950"/>
                  </a:cubicBezTo>
                  <a:cubicBezTo>
                    <a:pt x="1248" y="950"/>
                    <a:pt x="1433" y="909"/>
                    <a:pt x="1607" y="825"/>
                  </a:cubicBezTo>
                  <a:cubicBezTo>
                    <a:pt x="1578" y="456"/>
                    <a:pt x="1324" y="142"/>
                    <a:pt x="968" y="37"/>
                  </a:cubicBezTo>
                  <a:cubicBezTo>
                    <a:pt x="884" y="12"/>
                    <a:pt x="799" y="0"/>
                    <a:pt x="7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8"/>
            <p:cNvSpPr/>
            <p:nvPr/>
          </p:nvSpPr>
          <p:spPr>
            <a:xfrm>
              <a:off x="10380979" y="-8524610"/>
              <a:ext cx="132167" cy="120843"/>
            </a:xfrm>
            <a:custGeom>
              <a:avLst/>
              <a:gdLst/>
              <a:ahLst/>
              <a:cxnLst/>
              <a:rect l="l" t="t" r="r" b="b"/>
              <a:pathLst>
                <a:path w="1774" h="1622" extrusionOk="0">
                  <a:moveTo>
                    <a:pt x="869" y="0"/>
                  </a:moveTo>
                  <a:cubicBezTo>
                    <a:pt x="628" y="0"/>
                    <a:pt x="395" y="108"/>
                    <a:pt x="238" y="302"/>
                  </a:cubicBezTo>
                  <a:cubicBezTo>
                    <a:pt x="32" y="556"/>
                    <a:pt x="1" y="911"/>
                    <a:pt x="157" y="1199"/>
                  </a:cubicBezTo>
                  <a:cubicBezTo>
                    <a:pt x="300" y="1461"/>
                    <a:pt x="574" y="1622"/>
                    <a:pt x="868" y="1622"/>
                  </a:cubicBezTo>
                  <a:cubicBezTo>
                    <a:pt x="897" y="1622"/>
                    <a:pt x="926" y="1620"/>
                    <a:pt x="955" y="1617"/>
                  </a:cubicBezTo>
                  <a:cubicBezTo>
                    <a:pt x="1281" y="1583"/>
                    <a:pt x="1555" y="1355"/>
                    <a:pt x="1648" y="1040"/>
                  </a:cubicBezTo>
                  <a:cubicBezTo>
                    <a:pt x="1774" y="611"/>
                    <a:pt x="1528" y="160"/>
                    <a:pt x="1099" y="33"/>
                  </a:cubicBezTo>
                  <a:cubicBezTo>
                    <a:pt x="1023" y="11"/>
                    <a:pt x="946" y="0"/>
                    <a:pt x="8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8"/>
            <p:cNvSpPr/>
            <p:nvPr/>
          </p:nvSpPr>
          <p:spPr>
            <a:xfrm>
              <a:off x="9955122" y="-8650071"/>
              <a:ext cx="132242" cy="120918"/>
            </a:xfrm>
            <a:custGeom>
              <a:avLst/>
              <a:gdLst/>
              <a:ahLst/>
              <a:cxnLst/>
              <a:rect l="l" t="t" r="r" b="b"/>
              <a:pathLst>
                <a:path w="1775" h="1623" extrusionOk="0">
                  <a:moveTo>
                    <a:pt x="871" y="1"/>
                  </a:moveTo>
                  <a:cubicBezTo>
                    <a:pt x="630" y="1"/>
                    <a:pt x="396" y="109"/>
                    <a:pt x="240" y="302"/>
                  </a:cubicBezTo>
                  <a:cubicBezTo>
                    <a:pt x="34" y="558"/>
                    <a:pt x="1" y="911"/>
                    <a:pt x="158" y="1200"/>
                  </a:cubicBezTo>
                  <a:cubicBezTo>
                    <a:pt x="301" y="1462"/>
                    <a:pt x="575" y="1622"/>
                    <a:pt x="869" y="1622"/>
                  </a:cubicBezTo>
                  <a:cubicBezTo>
                    <a:pt x="898" y="1622"/>
                    <a:pt x="927" y="1621"/>
                    <a:pt x="956" y="1618"/>
                  </a:cubicBezTo>
                  <a:cubicBezTo>
                    <a:pt x="1282" y="1584"/>
                    <a:pt x="1555" y="1355"/>
                    <a:pt x="1648" y="1042"/>
                  </a:cubicBezTo>
                  <a:cubicBezTo>
                    <a:pt x="1775" y="611"/>
                    <a:pt x="1529" y="161"/>
                    <a:pt x="1100" y="34"/>
                  </a:cubicBezTo>
                  <a:cubicBezTo>
                    <a:pt x="1024" y="12"/>
                    <a:pt x="947" y="1"/>
                    <a:pt x="8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0" name="Google Shape;2720;p68"/>
          <p:cNvGrpSpPr/>
          <p:nvPr/>
        </p:nvGrpSpPr>
        <p:grpSpPr>
          <a:xfrm rot="-2700000">
            <a:off x="7024755" y="2350494"/>
            <a:ext cx="341369" cy="785761"/>
            <a:chOff x="1376236" y="1260460"/>
            <a:chExt cx="341324" cy="785658"/>
          </a:xfrm>
        </p:grpSpPr>
        <p:sp>
          <p:nvSpPr>
            <p:cNvPr id="2721" name="Google Shape;2721;p68"/>
            <p:cNvSpPr/>
            <p:nvPr/>
          </p:nvSpPr>
          <p:spPr>
            <a:xfrm>
              <a:off x="1376236" y="1260460"/>
              <a:ext cx="341324" cy="785658"/>
            </a:xfrm>
            <a:custGeom>
              <a:avLst/>
              <a:gdLst/>
              <a:ahLst/>
              <a:cxnLst/>
              <a:rect l="l" t="t" r="r" b="b"/>
              <a:pathLst>
                <a:path w="10918" h="25131" extrusionOk="0">
                  <a:moveTo>
                    <a:pt x="5459" y="0"/>
                  </a:moveTo>
                  <a:cubicBezTo>
                    <a:pt x="5061" y="0"/>
                    <a:pt x="4663" y="131"/>
                    <a:pt x="4334" y="393"/>
                  </a:cubicBezTo>
                  <a:cubicBezTo>
                    <a:pt x="4131" y="555"/>
                    <a:pt x="2370" y="2024"/>
                    <a:pt x="2370" y="4098"/>
                  </a:cubicBezTo>
                  <a:cubicBezTo>
                    <a:pt x="2370" y="4497"/>
                    <a:pt x="2432" y="4895"/>
                    <a:pt x="2553" y="5276"/>
                  </a:cubicBezTo>
                  <a:cubicBezTo>
                    <a:pt x="2547" y="5276"/>
                    <a:pt x="2540" y="5276"/>
                    <a:pt x="2534" y="5276"/>
                  </a:cubicBezTo>
                  <a:cubicBezTo>
                    <a:pt x="2177" y="5276"/>
                    <a:pt x="1820" y="5308"/>
                    <a:pt x="1468" y="5372"/>
                  </a:cubicBezTo>
                  <a:cubicBezTo>
                    <a:pt x="642" y="5538"/>
                    <a:pt x="40" y="6252"/>
                    <a:pt x="18" y="7094"/>
                  </a:cubicBezTo>
                  <a:cubicBezTo>
                    <a:pt x="13" y="7294"/>
                    <a:pt x="2" y="8744"/>
                    <a:pt x="761" y="10006"/>
                  </a:cubicBezTo>
                  <a:cubicBezTo>
                    <a:pt x="307" y="10337"/>
                    <a:pt x="33" y="10858"/>
                    <a:pt x="18" y="11419"/>
                  </a:cubicBezTo>
                  <a:cubicBezTo>
                    <a:pt x="13" y="11618"/>
                    <a:pt x="2" y="13068"/>
                    <a:pt x="761" y="14331"/>
                  </a:cubicBezTo>
                  <a:cubicBezTo>
                    <a:pt x="307" y="14661"/>
                    <a:pt x="33" y="15183"/>
                    <a:pt x="18" y="15743"/>
                  </a:cubicBezTo>
                  <a:cubicBezTo>
                    <a:pt x="13" y="15999"/>
                    <a:pt x="0" y="18294"/>
                    <a:pt x="1587" y="19631"/>
                  </a:cubicBezTo>
                  <a:cubicBezTo>
                    <a:pt x="2045" y="20018"/>
                    <a:pt x="2603" y="20296"/>
                    <a:pt x="3236" y="20454"/>
                  </a:cubicBezTo>
                  <a:lnTo>
                    <a:pt x="3214" y="23314"/>
                  </a:lnTo>
                  <a:lnTo>
                    <a:pt x="3214" y="23325"/>
                  </a:lnTo>
                  <a:cubicBezTo>
                    <a:pt x="3213" y="24321"/>
                    <a:pt x="4020" y="25130"/>
                    <a:pt x="5016" y="25131"/>
                  </a:cubicBezTo>
                  <a:lnTo>
                    <a:pt x="5913" y="25131"/>
                  </a:lnTo>
                  <a:cubicBezTo>
                    <a:pt x="6909" y="25124"/>
                    <a:pt x="7712" y="24310"/>
                    <a:pt x="7704" y="23313"/>
                  </a:cubicBezTo>
                  <a:lnTo>
                    <a:pt x="7682" y="20454"/>
                  </a:lnTo>
                  <a:cubicBezTo>
                    <a:pt x="8315" y="20294"/>
                    <a:pt x="8873" y="20017"/>
                    <a:pt x="9332" y="19631"/>
                  </a:cubicBezTo>
                  <a:cubicBezTo>
                    <a:pt x="10918" y="18293"/>
                    <a:pt x="10906" y="16002"/>
                    <a:pt x="10900" y="15742"/>
                  </a:cubicBezTo>
                  <a:cubicBezTo>
                    <a:pt x="10886" y="15182"/>
                    <a:pt x="10612" y="14659"/>
                    <a:pt x="10157" y="14331"/>
                  </a:cubicBezTo>
                  <a:cubicBezTo>
                    <a:pt x="10916" y="13071"/>
                    <a:pt x="10906" y="11620"/>
                    <a:pt x="10900" y="11418"/>
                  </a:cubicBezTo>
                  <a:cubicBezTo>
                    <a:pt x="10887" y="10857"/>
                    <a:pt x="10612" y="10334"/>
                    <a:pt x="10157" y="10006"/>
                  </a:cubicBezTo>
                  <a:cubicBezTo>
                    <a:pt x="10916" y="8746"/>
                    <a:pt x="10906" y="7296"/>
                    <a:pt x="10900" y="7093"/>
                  </a:cubicBezTo>
                  <a:cubicBezTo>
                    <a:pt x="10878" y="6252"/>
                    <a:pt x="10276" y="5538"/>
                    <a:pt x="9450" y="5372"/>
                  </a:cubicBezTo>
                  <a:cubicBezTo>
                    <a:pt x="9098" y="5308"/>
                    <a:pt x="8741" y="5276"/>
                    <a:pt x="8384" y="5276"/>
                  </a:cubicBezTo>
                  <a:cubicBezTo>
                    <a:pt x="8378" y="5276"/>
                    <a:pt x="8371" y="5276"/>
                    <a:pt x="8365" y="5276"/>
                  </a:cubicBezTo>
                  <a:cubicBezTo>
                    <a:pt x="8486" y="4895"/>
                    <a:pt x="8548" y="4497"/>
                    <a:pt x="8548" y="4098"/>
                  </a:cubicBezTo>
                  <a:cubicBezTo>
                    <a:pt x="8548" y="2020"/>
                    <a:pt x="6785" y="555"/>
                    <a:pt x="6584" y="393"/>
                  </a:cubicBezTo>
                  <a:cubicBezTo>
                    <a:pt x="6255" y="131"/>
                    <a:pt x="5857" y="0"/>
                    <a:pt x="5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47625" dir="4800000" algn="bl" rotWithShape="0">
                <a:srgbClr val="FD8479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8"/>
            <p:cNvSpPr/>
            <p:nvPr/>
          </p:nvSpPr>
          <p:spPr>
            <a:xfrm>
              <a:off x="1433352" y="1317170"/>
              <a:ext cx="227497" cy="672613"/>
            </a:xfrm>
            <a:custGeom>
              <a:avLst/>
              <a:gdLst/>
              <a:ahLst/>
              <a:cxnLst/>
              <a:rect l="l" t="t" r="r" b="b"/>
              <a:pathLst>
                <a:path w="7277" h="21515" extrusionOk="0">
                  <a:moveTo>
                    <a:pt x="3634" y="0"/>
                  </a:moveTo>
                  <a:cubicBezTo>
                    <a:pt x="3628" y="0"/>
                    <a:pt x="3621" y="2"/>
                    <a:pt x="3616" y="7"/>
                  </a:cubicBezTo>
                  <a:cubicBezTo>
                    <a:pt x="3457" y="142"/>
                    <a:pt x="2349" y="1111"/>
                    <a:pt x="2349" y="2286"/>
                  </a:cubicBezTo>
                  <a:cubicBezTo>
                    <a:pt x="2349" y="3144"/>
                    <a:pt x="2936" y="3889"/>
                    <a:pt x="3320" y="4285"/>
                  </a:cubicBezTo>
                  <a:cubicBezTo>
                    <a:pt x="3325" y="4290"/>
                    <a:pt x="3329" y="4297"/>
                    <a:pt x="3329" y="4303"/>
                  </a:cubicBezTo>
                  <a:lnTo>
                    <a:pt x="3311" y="6801"/>
                  </a:lnTo>
                  <a:cubicBezTo>
                    <a:pt x="3314" y="6822"/>
                    <a:pt x="3297" y="6835"/>
                    <a:pt x="3281" y="6835"/>
                  </a:cubicBezTo>
                  <a:cubicBezTo>
                    <a:pt x="3269" y="6835"/>
                    <a:pt x="3256" y="6827"/>
                    <a:pt x="3254" y="6811"/>
                  </a:cubicBezTo>
                  <a:cubicBezTo>
                    <a:pt x="3116" y="6449"/>
                    <a:pt x="2907" y="6090"/>
                    <a:pt x="2586" y="5823"/>
                  </a:cubicBezTo>
                  <a:cubicBezTo>
                    <a:pt x="2045" y="5366"/>
                    <a:pt x="1302" y="5264"/>
                    <a:pt x="751" y="5264"/>
                  </a:cubicBezTo>
                  <a:cubicBezTo>
                    <a:pt x="388" y="5264"/>
                    <a:pt x="108" y="5308"/>
                    <a:pt x="26" y="5323"/>
                  </a:cubicBezTo>
                  <a:cubicBezTo>
                    <a:pt x="13" y="5326"/>
                    <a:pt x="3" y="5337"/>
                    <a:pt x="1" y="5352"/>
                  </a:cubicBezTo>
                  <a:cubicBezTo>
                    <a:pt x="1" y="5560"/>
                    <a:pt x="30" y="7032"/>
                    <a:pt x="927" y="7789"/>
                  </a:cubicBezTo>
                  <a:cubicBezTo>
                    <a:pt x="1469" y="8247"/>
                    <a:pt x="2214" y="8346"/>
                    <a:pt x="2766" y="8346"/>
                  </a:cubicBezTo>
                  <a:cubicBezTo>
                    <a:pt x="2964" y="8346"/>
                    <a:pt x="3137" y="8334"/>
                    <a:pt x="3266" y="8320"/>
                  </a:cubicBezTo>
                  <a:cubicBezTo>
                    <a:pt x="3268" y="8320"/>
                    <a:pt x="3270" y="8319"/>
                    <a:pt x="3271" y="8319"/>
                  </a:cubicBezTo>
                  <a:cubicBezTo>
                    <a:pt x="3287" y="8319"/>
                    <a:pt x="3297" y="8334"/>
                    <a:pt x="3297" y="8351"/>
                  </a:cubicBezTo>
                  <a:lnTo>
                    <a:pt x="3275" y="11042"/>
                  </a:lnTo>
                  <a:cubicBezTo>
                    <a:pt x="3275" y="11060"/>
                    <a:pt x="3260" y="11071"/>
                    <a:pt x="3245" y="11071"/>
                  </a:cubicBezTo>
                  <a:cubicBezTo>
                    <a:pt x="3234" y="11071"/>
                    <a:pt x="3224" y="11066"/>
                    <a:pt x="3219" y="11054"/>
                  </a:cubicBezTo>
                  <a:cubicBezTo>
                    <a:pt x="3082" y="10720"/>
                    <a:pt x="2879" y="10396"/>
                    <a:pt x="2586" y="10147"/>
                  </a:cubicBezTo>
                  <a:cubicBezTo>
                    <a:pt x="2045" y="9690"/>
                    <a:pt x="1301" y="9589"/>
                    <a:pt x="750" y="9589"/>
                  </a:cubicBezTo>
                  <a:cubicBezTo>
                    <a:pt x="387" y="9589"/>
                    <a:pt x="108" y="9633"/>
                    <a:pt x="26" y="9648"/>
                  </a:cubicBezTo>
                  <a:cubicBezTo>
                    <a:pt x="12" y="9650"/>
                    <a:pt x="1" y="9661"/>
                    <a:pt x="1" y="9676"/>
                  </a:cubicBezTo>
                  <a:cubicBezTo>
                    <a:pt x="1" y="9885"/>
                    <a:pt x="30" y="11356"/>
                    <a:pt x="927" y="12115"/>
                  </a:cubicBezTo>
                  <a:cubicBezTo>
                    <a:pt x="1468" y="12571"/>
                    <a:pt x="2211" y="12672"/>
                    <a:pt x="2761" y="12672"/>
                  </a:cubicBezTo>
                  <a:cubicBezTo>
                    <a:pt x="2944" y="12672"/>
                    <a:pt x="3105" y="12661"/>
                    <a:pt x="3231" y="12648"/>
                  </a:cubicBezTo>
                  <a:cubicBezTo>
                    <a:pt x="3233" y="12648"/>
                    <a:pt x="3235" y="12647"/>
                    <a:pt x="3236" y="12647"/>
                  </a:cubicBezTo>
                  <a:cubicBezTo>
                    <a:pt x="3252" y="12647"/>
                    <a:pt x="3262" y="12662"/>
                    <a:pt x="3262" y="12679"/>
                  </a:cubicBezTo>
                  <a:lnTo>
                    <a:pt x="3244" y="15291"/>
                  </a:lnTo>
                  <a:cubicBezTo>
                    <a:pt x="3244" y="15310"/>
                    <a:pt x="3228" y="15321"/>
                    <a:pt x="3213" y="15321"/>
                  </a:cubicBezTo>
                  <a:cubicBezTo>
                    <a:pt x="3203" y="15321"/>
                    <a:pt x="3192" y="15316"/>
                    <a:pt x="3187" y="15304"/>
                  </a:cubicBezTo>
                  <a:cubicBezTo>
                    <a:pt x="3050" y="14998"/>
                    <a:pt x="2860" y="14703"/>
                    <a:pt x="2585" y="14472"/>
                  </a:cubicBezTo>
                  <a:cubicBezTo>
                    <a:pt x="2043" y="14015"/>
                    <a:pt x="1299" y="13914"/>
                    <a:pt x="748" y="13914"/>
                  </a:cubicBezTo>
                  <a:cubicBezTo>
                    <a:pt x="386" y="13914"/>
                    <a:pt x="107" y="13958"/>
                    <a:pt x="25" y="13972"/>
                  </a:cubicBezTo>
                  <a:cubicBezTo>
                    <a:pt x="12" y="13975"/>
                    <a:pt x="1" y="13986"/>
                    <a:pt x="0" y="14001"/>
                  </a:cubicBezTo>
                  <a:cubicBezTo>
                    <a:pt x="0" y="14210"/>
                    <a:pt x="29" y="15681"/>
                    <a:pt x="926" y="16439"/>
                  </a:cubicBezTo>
                  <a:cubicBezTo>
                    <a:pt x="1466" y="16895"/>
                    <a:pt x="2206" y="16996"/>
                    <a:pt x="2755" y="16996"/>
                  </a:cubicBezTo>
                  <a:cubicBezTo>
                    <a:pt x="2924" y="16996"/>
                    <a:pt x="3075" y="16986"/>
                    <a:pt x="3196" y="16975"/>
                  </a:cubicBezTo>
                  <a:cubicBezTo>
                    <a:pt x="3197" y="16975"/>
                    <a:pt x="3199" y="16975"/>
                    <a:pt x="3200" y="16975"/>
                  </a:cubicBezTo>
                  <a:cubicBezTo>
                    <a:pt x="3217" y="16975"/>
                    <a:pt x="3228" y="16989"/>
                    <a:pt x="3228" y="17006"/>
                  </a:cubicBezTo>
                  <a:lnTo>
                    <a:pt x="3194" y="21484"/>
                  </a:lnTo>
                  <a:cubicBezTo>
                    <a:pt x="3193" y="21501"/>
                    <a:pt x="3207" y="21514"/>
                    <a:pt x="3224" y="21514"/>
                  </a:cubicBezTo>
                  <a:lnTo>
                    <a:pt x="4048" y="21514"/>
                  </a:lnTo>
                  <a:cubicBezTo>
                    <a:pt x="4064" y="21514"/>
                    <a:pt x="4079" y="21501"/>
                    <a:pt x="4079" y="21484"/>
                  </a:cubicBezTo>
                  <a:lnTo>
                    <a:pt x="4046" y="17005"/>
                  </a:lnTo>
                  <a:cubicBezTo>
                    <a:pt x="4046" y="16990"/>
                    <a:pt x="4059" y="16975"/>
                    <a:pt x="4075" y="16975"/>
                  </a:cubicBezTo>
                  <a:lnTo>
                    <a:pt x="4078" y="16975"/>
                  </a:lnTo>
                  <a:cubicBezTo>
                    <a:pt x="4199" y="16986"/>
                    <a:pt x="4349" y="16996"/>
                    <a:pt x="4517" y="16996"/>
                  </a:cubicBezTo>
                  <a:cubicBezTo>
                    <a:pt x="5067" y="16996"/>
                    <a:pt x="5809" y="16895"/>
                    <a:pt x="6349" y="16438"/>
                  </a:cubicBezTo>
                  <a:cubicBezTo>
                    <a:pt x="7247" y="15681"/>
                    <a:pt x="7274" y="14209"/>
                    <a:pt x="7274" y="14001"/>
                  </a:cubicBezTo>
                  <a:cubicBezTo>
                    <a:pt x="7276" y="13986"/>
                    <a:pt x="7266" y="13974"/>
                    <a:pt x="7251" y="13972"/>
                  </a:cubicBezTo>
                  <a:lnTo>
                    <a:pt x="7249" y="13972"/>
                  </a:lnTo>
                  <a:cubicBezTo>
                    <a:pt x="7168" y="13958"/>
                    <a:pt x="6888" y="13914"/>
                    <a:pt x="6524" y="13914"/>
                  </a:cubicBezTo>
                  <a:cubicBezTo>
                    <a:pt x="5974" y="13914"/>
                    <a:pt x="5231" y="14015"/>
                    <a:pt x="4689" y="14471"/>
                  </a:cubicBezTo>
                  <a:cubicBezTo>
                    <a:pt x="4419" y="14702"/>
                    <a:pt x="4225" y="14995"/>
                    <a:pt x="4088" y="15304"/>
                  </a:cubicBezTo>
                  <a:cubicBezTo>
                    <a:pt x="4083" y="15314"/>
                    <a:pt x="4073" y="15320"/>
                    <a:pt x="4062" y="15320"/>
                  </a:cubicBezTo>
                  <a:cubicBezTo>
                    <a:pt x="4057" y="15320"/>
                    <a:pt x="4053" y="15319"/>
                    <a:pt x="4049" y="15317"/>
                  </a:cubicBezTo>
                  <a:cubicBezTo>
                    <a:pt x="4038" y="15313"/>
                    <a:pt x="4032" y="15303"/>
                    <a:pt x="4032" y="15291"/>
                  </a:cubicBezTo>
                  <a:lnTo>
                    <a:pt x="4014" y="12679"/>
                  </a:lnTo>
                  <a:cubicBezTo>
                    <a:pt x="4012" y="12663"/>
                    <a:pt x="4025" y="12648"/>
                    <a:pt x="4041" y="12647"/>
                  </a:cubicBezTo>
                  <a:lnTo>
                    <a:pt x="4044" y="12647"/>
                  </a:lnTo>
                  <a:cubicBezTo>
                    <a:pt x="4169" y="12660"/>
                    <a:pt x="4329" y="12671"/>
                    <a:pt x="4512" y="12671"/>
                  </a:cubicBezTo>
                  <a:cubicBezTo>
                    <a:pt x="5059" y="12671"/>
                    <a:pt x="5801" y="12570"/>
                    <a:pt x="6341" y="12114"/>
                  </a:cubicBezTo>
                  <a:cubicBezTo>
                    <a:pt x="7240" y="11356"/>
                    <a:pt x="7267" y="9885"/>
                    <a:pt x="7267" y="9676"/>
                  </a:cubicBezTo>
                  <a:cubicBezTo>
                    <a:pt x="7269" y="9661"/>
                    <a:pt x="7259" y="9649"/>
                    <a:pt x="7245" y="9648"/>
                  </a:cubicBezTo>
                  <a:lnTo>
                    <a:pt x="7242" y="9648"/>
                  </a:lnTo>
                  <a:cubicBezTo>
                    <a:pt x="7161" y="9633"/>
                    <a:pt x="6881" y="9589"/>
                    <a:pt x="6517" y="9589"/>
                  </a:cubicBezTo>
                  <a:cubicBezTo>
                    <a:pt x="5967" y="9589"/>
                    <a:pt x="5223" y="9690"/>
                    <a:pt x="4683" y="10146"/>
                  </a:cubicBezTo>
                  <a:cubicBezTo>
                    <a:pt x="4387" y="10396"/>
                    <a:pt x="4188" y="10720"/>
                    <a:pt x="4050" y="11054"/>
                  </a:cubicBezTo>
                  <a:cubicBezTo>
                    <a:pt x="4046" y="11070"/>
                    <a:pt x="4035" y="11077"/>
                    <a:pt x="4023" y="11077"/>
                  </a:cubicBezTo>
                  <a:cubicBezTo>
                    <a:pt x="4006" y="11077"/>
                    <a:pt x="3989" y="11063"/>
                    <a:pt x="3993" y="11042"/>
                  </a:cubicBezTo>
                  <a:lnTo>
                    <a:pt x="3972" y="8351"/>
                  </a:lnTo>
                  <a:cubicBezTo>
                    <a:pt x="3972" y="8334"/>
                    <a:pt x="3985" y="8320"/>
                    <a:pt x="4003" y="8320"/>
                  </a:cubicBezTo>
                  <a:cubicBezTo>
                    <a:pt x="4132" y="8334"/>
                    <a:pt x="4304" y="8346"/>
                    <a:pt x="4501" y="8346"/>
                  </a:cubicBezTo>
                  <a:cubicBezTo>
                    <a:pt x="5052" y="8346"/>
                    <a:pt x="5797" y="8247"/>
                    <a:pt x="6341" y="7789"/>
                  </a:cubicBezTo>
                  <a:cubicBezTo>
                    <a:pt x="7239" y="7032"/>
                    <a:pt x="7267" y="5560"/>
                    <a:pt x="7267" y="5352"/>
                  </a:cubicBezTo>
                  <a:cubicBezTo>
                    <a:pt x="7268" y="5337"/>
                    <a:pt x="7258" y="5324"/>
                    <a:pt x="7245" y="5323"/>
                  </a:cubicBezTo>
                  <a:lnTo>
                    <a:pt x="7242" y="5323"/>
                  </a:lnTo>
                  <a:cubicBezTo>
                    <a:pt x="7160" y="5308"/>
                    <a:pt x="6881" y="5264"/>
                    <a:pt x="6518" y="5264"/>
                  </a:cubicBezTo>
                  <a:cubicBezTo>
                    <a:pt x="5967" y="5264"/>
                    <a:pt x="5224" y="5366"/>
                    <a:pt x="4683" y="5823"/>
                  </a:cubicBezTo>
                  <a:cubicBezTo>
                    <a:pt x="4364" y="6090"/>
                    <a:pt x="4153" y="6449"/>
                    <a:pt x="4016" y="6811"/>
                  </a:cubicBezTo>
                  <a:cubicBezTo>
                    <a:pt x="4013" y="6827"/>
                    <a:pt x="4000" y="6835"/>
                    <a:pt x="3988" y="6835"/>
                  </a:cubicBezTo>
                  <a:cubicBezTo>
                    <a:pt x="3972" y="6835"/>
                    <a:pt x="3955" y="6822"/>
                    <a:pt x="3959" y="6801"/>
                  </a:cubicBezTo>
                  <a:lnTo>
                    <a:pt x="3940" y="4303"/>
                  </a:lnTo>
                  <a:cubicBezTo>
                    <a:pt x="3940" y="4297"/>
                    <a:pt x="3943" y="4289"/>
                    <a:pt x="3949" y="4285"/>
                  </a:cubicBezTo>
                  <a:cubicBezTo>
                    <a:pt x="4329" y="3892"/>
                    <a:pt x="4919" y="3144"/>
                    <a:pt x="4919" y="2286"/>
                  </a:cubicBezTo>
                  <a:cubicBezTo>
                    <a:pt x="4919" y="1111"/>
                    <a:pt x="3812" y="142"/>
                    <a:pt x="3654" y="7"/>
                  </a:cubicBezTo>
                  <a:cubicBezTo>
                    <a:pt x="3648" y="2"/>
                    <a:pt x="3641" y="0"/>
                    <a:pt x="3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3" name="Google Shape;2723;p68"/>
          <p:cNvGrpSpPr/>
          <p:nvPr/>
        </p:nvGrpSpPr>
        <p:grpSpPr>
          <a:xfrm rot="2944721">
            <a:off x="1752577" y="859459"/>
            <a:ext cx="341365" cy="785752"/>
            <a:chOff x="1376236" y="1260460"/>
            <a:chExt cx="341324" cy="785658"/>
          </a:xfrm>
        </p:grpSpPr>
        <p:sp>
          <p:nvSpPr>
            <p:cNvPr id="2724" name="Google Shape;2724;p68"/>
            <p:cNvSpPr/>
            <p:nvPr/>
          </p:nvSpPr>
          <p:spPr>
            <a:xfrm>
              <a:off x="1376236" y="1260460"/>
              <a:ext cx="341324" cy="785658"/>
            </a:xfrm>
            <a:custGeom>
              <a:avLst/>
              <a:gdLst/>
              <a:ahLst/>
              <a:cxnLst/>
              <a:rect l="l" t="t" r="r" b="b"/>
              <a:pathLst>
                <a:path w="10918" h="25131" extrusionOk="0">
                  <a:moveTo>
                    <a:pt x="5459" y="0"/>
                  </a:moveTo>
                  <a:cubicBezTo>
                    <a:pt x="5061" y="0"/>
                    <a:pt x="4663" y="131"/>
                    <a:pt x="4334" y="393"/>
                  </a:cubicBezTo>
                  <a:cubicBezTo>
                    <a:pt x="4131" y="555"/>
                    <a:pt x="2370" y="2024"/>
                    <a:pt x="2370" y="4098"/>
                  </a:cubicBezTo>
                  <a:cubicBezTo>
                    <a:pt x="2370" y="4497"/>
                    <a:pt x="2432" y="4895"/>
                    <a:pt x="2553" y="5276"/>
                  </a:cubicBezTo>
                  <a:cubicBezTo>
                    <a:pt x="2547" y="5276"/>
                    <a:pt x="2540" y="5276"/>
                    <a:pt x="2534" y="5276"/>
                  </a:cubicBezTo>
                  <a:cubicBezTo>
                    <a:pt x="2177" y="5276"/>
                    <a:pt x="1820" y="5308"/>
                    <a:pt x="1468" y="5372"/>
                  </a:cubicBezTo>
                  <a:cubicBezTo>
                    <a:pt x="642" y="5538"/>
                    <a:pt x="40" y="6252"/>
                    <a:pt x="18" y="7094"/>
                  </a:cubicBezTo>
                  <a:cubicBezTo>
                    <a:pt x="13" y="7294"/>
                    <a:pt x="2" y="8744"/>
                    <a:pt x="761" y="10006"/>
                  </a:cubicBezTo>
                  <a:cubicBezTo>
                    <a:pt x="307" y="10337"/>
                    <a:pt x="33" y="10858"/>
                    <a:pt x="18" y="11419"/>
                  </a:cubicBezTo>
                  <a:cubicBezTo>
                    <a:pt x="13" y="11618"/>
                    <a:pt x="2" y="13068"/>
                    <a:pt x="761" y="14331"/>
                  </a:cubicBezTo>
                  <a:cubicBezTo>
                    <a:pt x="307" y="14661"/>
                    <a:pt x="33" y="15183"/>
                    <a:pt x="18" y="15743"/>
                  </a:cubicBezTo>
                  <a:cubicBezTo>
                    <a:pt x="13" y="15999"/>
                    <a:pt x="0" y="18294"/>
                    <a:pt x="1587" y="19631"/>
                  </a:cubicBezTo>
                  <a:cubicBezTo>
                    <a:pt x="2045" y="20018"/>
                    <a:pt x="2603" y="20296"/>
                    <a:pt x="3236" y="20454"/>
                  </a:cubicBezTo>
                  <a:lnTo>
                    <a:pt x="3214" y="23314"/>
                  </a:lnTo>
                  <a:lnTo>
                    <a:pt x="3214" y="23325"/>
                  </a:lnTo>
                  <a:cubicBezTo>
                    <a:pt x="3213" y="24321"/>
                    <a:pt x="4020" y="25130"/>
                    <a:pt x="5016" y="25131"/>
                  </a:cubicBezTo>
                  <a:lnTo>
                    <a:pt x="5913" y="25131"/>
                  </a:lnTo>
                  <a:cubicBezTo>
                    <a:pt x="6909" y="25124"/>
                    <a:pt x="7712" y="24310"/>
                    <a:pt x="7704" y="23313"/>
                  </a:cubicBezTo>
                  <a:lnTo>
                    <a:pt x="7682" y="20454"/>
                  </a:lnTo>
                  <a:cubicBezTo>
                    <a:pt x="8315" y="20294"/>
                    <a:pt x="8873" y="20017"/>
                    <a:pt x="9332" y="19631"/>
                  </a:cubicBezTo>
                  <a:cubicBezTo>
                    <a:pt x="10918" y="18293"/>
                    <a:pt x="10906" y="16002"/>
                    <a:pt x="10900" y="15742"/>
                  </a:cubicBezTo>
                  <a:cubicBezTo>
                    <a:pt x="10886" y="15182"/>
                    <a:pt x="10612" y="14659"/>
                    <a:pt x="10157" y="14331"/>
                  </a:cubicBezTo>
                  <a:cubicBezTo>
                    <a:pt x="10916" y="13071"/>
                    <a:pt x="10906" y="11620"/>
                    <a:pt x="10900" y="11418"/>
                  </a:cubicBezTo>
                  <a:cubicBezTo>
                    <a:pt x="10887" y="10857"/>
                    <a:pt x="10612" y="10334"/>
                    <a:pt x="10157" y="10006"/>
                  </a:cubicBezTo>
                  <a:cubicBezTo>
                    <a:pt x="10916" y="8746"/>
                    <a:pt x="10906" y="7296"/>
                    <a:pt x="10900" y="7093"/>
                  </a:cubicBezTo>
                  <a:cubicBezTo>
                    <a:pt x="10878" y="6252"/>
                    <a:pt x="10276" y="5538"/>
                    <a:pt x="9450" y="5372"/>
                  </a:cubicBezTo>
                  <a:cubicBezTo>
                    <a:pt x="9098" y="5308"/>
                    <a:pt x="8741" y="5276"/>
                    <a:pt x="8384" y="5276"/>
                  </a:cubicBezTo>
                  <a:cubicBezTo>
                    <a:pt x="8378" y="5276"/>
                    <a:pt x="8371" y="5276"/>
                    <a:pt x="8365" y="5276"/>
                  </a:cubicBezTo>
                  <a:cubicBezTo>
                    <a:pt x="8486" y="4895"/>
                    <a:pt x="8548" y="4497"/>
                    <a:pt x="8548" y="4098"/>
                  </a:cubicBezTo>
                  <a:cubicBezTo>
                    <a:pt x="8548" y="2020"/>
                    <a:pt x="6785" y="555"/>
                    <a:pt x="6584" y="393"/>
                  </a:cubicBezTo>
                  <a:cubicBezTo>
                    <a:pt x="6255" y="131"/>
                    <a:pt x="5857" y="0"/>
                    <a:pt x="5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47625" dir="4800000" algn="bl" rotWithShape="0">
                <a:srgbClr val="FD8479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8"/>
            <p:cNvSpPr/>
            <p:nvPr/>
          </p:nvSpPr>
          <p:spPr>
            <a:xfrm>
              <a:off x="1433352" y="1317170"/>
              <a:ext cx="227497" cy="672613"/>
            </a:xfrm>
            <a:custGeom>
              <a:avLst/>
              <a:gdLst/>
              <a:ahLst/>
              <a:cxnLst/>
              <a:rect l="l" t="t" r="r" b="b"/>
              <a:pathLst>
                <a:path w="7277" h="21515" extrusionOk="0">
                  <a:moveTo>
                    <a:pt x="3634" y="0"/>
                  </a:moveTo>
                  <a:cubicBezTo>
                    <a:pt x="3628" y="0"/>
                    <a:pt x="3621" y="2"/>
                    <a:pt x="3616" y="7"/>
                  </a:cubicBezTo>
                  <a:cubicBezTo>
                    <a:pt x="3457" y="142"/>
                    <a:pt x="2349" y="1111"/>
                    <a:pt x="2349" y="2286"/>
                  </a:cubicBezTo>
                  <a:cubicBezTo>
                    <a:pt x="2349" y="3144"/>
                    <a:pt x="2936" y="3889"/>
                    <a:pt x="3320" y="4285"/>
                  </a:cubicBezTo>
                  <a:cubicBezTo>
                    <a:pt x="3325" y="4290"/>
                    <a:pt x="3329" y="4297"/>
                    <a:pt x="3329" y="4303"/>
                  </a:cubicBezTo>
                  <a:lnTo>
                    <a:pt x="3311" y="6801"/>
                  </a:lnTo>
                  <a:cubicBezTo>
                    <a:pt x="3314" y="6822"/>
                    <a:pt x="3297" y="6835"/>
                    <a:pt x="3281" y="6835"/>
                  </a:cubicBezTo>
                  <a:cubicBezTo>
                    <a:pt x="3269" y="6835"/>
                    <a:pt x="3256" y="6827"/>
                    <a:pt x="3254" y="6811"/>
                  </a:cubicBezTo>
                  <a:cubicBezTo>
                    <a:pt x="3116" y="6449"/>
                    <a:pt x="2907" y="6090"/>
                    <a:pt x="2586" y="5823"/>
                  </a:cubicBezTo>
                  <a:cubicBezTo>
                    <a:pt x="2045" y="5366"/>
                    <a:pt x="1302" y="5264"/>
                    <a:pt x="751" y="5264"/>
                  </a:cubicBezTo>
                  <a:cubicBezTo>
                    <a:pt x="388" y="5264"/>
                    <a:pt x="108" y="5308"/>
                    <a:pt x="26" y="5323"/>
                  </a:cubicBezTo>
                  <a:cubicBezTo>
                    <a:pt x="13" y="5326"/>
                    <a:pt x="3" y="5337"/>
                    <a:pt x="1" y="5352"/>
                  </a:cubicBezTo>
                  <a:cubicBezTo>
                    <a:pt x="1" y="5560"/>
                    <a:pt x="30" y="7032"/>
                    <a:pt x="927" y="7789"/>
                  </a:cubicBezTo>
                  <a:cubicBezTo>
                    <a:pt x="1469" y="8247"/>
                    <a:pt x="2214" y="8346"/>
                    <a:pt x="2766" y="8346"/>
                  </a:cubicBezTo>
                  <a:cubicBezTo>
                    <a:pt x="2964" y="8346"/>
                    <a:pt x="3137" y="8334"/>
                    <a:pt x="3266" y="8320"/>
                  </a:cubicBezTo>
                  <a:cubicBezTo>
                    <a:pt x="3268" y="8320"/>
                    <a:pt x="3270" y="8319"/>
                    <a:pt x="3271" y="8319"/>
                  </a:cubicBezTo>
                  <a:cubicBezTo>
                    <a:pt x="3287" y="8319"/>
                    <a:pt x="3297" y="8334"/>
                    <a:pt x="3297" y="8351"/>
                  </a:cubicBezTo>
                  <a:lnTo>
                    <a:pt x="3275" y="11042"/>
                  </a:lnTo>
                  <a:cubicBezTo>
                    <a:pt x="3275" y="11060"/>
                    <a:pt x="3260" y="11071"/>
                    <a:pt x="3245" y="11071"/>
                  </a:cubicBezTo>
                  <a:cubicBezTo>
                    <a:pt x="3234" y="11071"/>
                    <a:pt x="3224" y="11066"/>
                    <a:pt x="3219" y="11054"/>
                  </a:cubicBezTo>
                  <a:cubicBezTo>
                    <a:pt x="3082" y="10720"/>
                    <a:pt x="2879" y="10396"/>
                    <a:pt x="2586" y="10147"/>
                  </a:cubicBezTo>
                  <a:cubicBezTo>
                    <a:pt x="2045" y="9690"/>
                    <a:pt x="1301" y="9589"/>
                    <a:pt x="750" y="9589"/>
                  </a:cubicBezTo>
                  <a:cubicBezTo>
                    <a:pt x="387" y="9589"/>
                    <a:pt x="108" y="9633"/>
                    <a:pt x="26" y="9648"/>
                  </a:cubicBezTo>
                  <a:cubicBezTo>
                    <a:pt x="12" y="9650"/>
                    <a:pt x="1" y="9661"/>
                    <a:pt x="1" y="9676"/>
                  </a:cubicBezTo>
                  <a:cubicBezTo>
                    <a:pt x="1" y="9885"/>
                    <a:pt x="30" y="11356"/>
                    <a:pt x="927" y="12115"/>
                  </a:cubicBezTo>
                  <a:cubicBezTo>
                    <a:pt x="1468" y="12571"/>
                    <a:pt x="2211" y="12672"/>
                    <a:pt x="2761" y="12672"/>
                  </a:cubicBezTo>
                  <a:cubicBezTo>
                    <a:pt x="2944" y="12672"/>
                    <a:pt x="3105" y="12661"/>
                    <a:pt x="3231" y="12648"/>
                  </a:cubicBezTo>
                  <a:cubicBezTo>
                    <a:pt x="3233" y="12648"/>
                    <a:pt x="3235" y="12647"/>
                    <a:pt x="3236" y="12647"/>
                  </a:cubicBezTo>
                  <a:cubicBezTo>
                    <a:pt x="3252" y="12647"/>
                    <a:pt x="3262" y="12662"/>
                    <a:pt x="3262" y="12679"/>
                  </a:cubicBezTo>
                  <a:lnTo>
                    <a:pt x="3244" y="15291"/>
                  </a:lnTo>
                  <a:cubicBezTo>
                    <a:pt x="3244" y="15310"/>
                    <a:pt x="3228" y="15321"/>
                    <a:pt x="3213" y="15321"/>
                  </a:cubicBezTo>
                  <a:cubicBezTo>
                    <a:pt x="3203" y="15321"/>
                    <a:pt x="3192" y="15316"/>
                    <a:pt x="3187" y="15304"/>
                  </a:cubicBezTo>
                  <a:cubicBezTo>
                    <a:pt x="3050" y="14998"/>
                    <a:pt x="2860" y="14703"/>
                    <a:pt x="2585" y="14472"/>
                  </a:cubicBezTo>
                  <a:cubicBezTo>
                    <a:pt x="2043" y="14015"/>
                    <a:pt x="1299" y="13914"/>
                    <a:pt x="748" y="13914"/>
                  </a:cubicBezTo>
                  <a:cubicBezTo>
                    <a:pt x="386" y="13914"/>
                    <a:pt x="107" y="13958"/>
                    <a:pt x="25" y="13972"/>
                  </a:cubicBezTo>
                  <a:cubicBezTo>
                    <a:pt x="12" y="13975"/>
                    <a:pt x="1" y="13986"/>
                    <a:pt x="0" y="14001"/>
                  </a:cubicBezTo>
                  <a:cubicBezTo>
                    <a:pt x="0" y="14210"/>
                    <a:pt x="29" y="15681"/>
                    <a:pt x="926" y="16439"/>
                  </a:cubicBezTo>
                  <a:cubicBezTo>
                    <a:pt x="1466" y="16895"/>
                    <a:pt x="2206" y="16996"/>
                    <a:pt x="2755" y="16996"/>
                  </a:cubicBezTo>
                  <a:cubicBezTo>
                    <a:pt x="2924" y="16996"/>
                    <a:pt x="3075" y="16986"/>
                    <a:pt x="3196" y="16975"/>
                  </a:cubicBezTo>
                  <a:cubicBezTo>
                    <a:pt x="3197" y="16975"/>
                    <a:pt x="3199" y="16975"/>
                    <a:pt x="3200" y="16975"/>
                  </a:cubicBezTo>
                  <a:cubicBezTo>
                    <a:pt x="3217" y="16975"/>
                    <a:pt x="3228" y="16989"/>
                    <a:pt x="3228" y="17006"/>
                  </a:cubicBezTo>
                  <a:lnTo>
                    <a:pt x="3194" y="21484"/>
                  </a:lnTo>
                  <a:cubicBezTo>
                    <a:pt x="3193" y="21501"/>
                    <a:pt x="3207" y="21514"/>
                    <a:pt x="3224" y="21514"/>
                  </a:cubicBezTo>
                  <a:lnTo>
                    <a:pt x="4048" y="21514"/>
                  </a:lnTo>
                  <a:cubicBezTo>
                    <a:pt x="4064" y="21514"/>
                    <a:pt x="4079" y="21501"/>
                    <a:pt x="4079" y="21484"/>
                  </a:cubicBezTo>
                  <a:lnTo>
                    <a:pt x="4046" y="17005"/>
                  </a:lnTo>
                  <a:cubicBezTo>
                    <a:pt x="4046" y="16990"/>
                    <a:pt x="4059" y="16975"/>
                    <a:pt x="4075" y="16975"/>
                  </a:cubicBezTo>
                  <a:lnTo>
                    <a:pt x="4078" y="16975"/>
                  </a:lnTo>
                  <a:cubicBezTo>
                    <a:pt x="4199" y="16986"/>
                    <a:pt x="4349" y="16996"/>
                    <a:pt x="4517" y="16996"/>
                  </a:cubicBezTo>
                  <a:cubicBezTo>
                    <a:pt x="5067" y="16996"/>
                    <a:pt x="5809" y="16895"/>
                    <a:pt x="6349" y="16438"/>
                  </a:cubicBezTo>
                  <a:cubicBezTo>
                    <a:pt x="7247" y="15681"/>
                    <a:pt x="7274" y="14209"/>
                    <a:pt x="7274" y="14001"/>
                  </a:cubicBezTo>
                  <a:cubicBezTo>
                    <a:pt x="7276" y="13986"/>
                    <a:pt x="7266" y="13974"/>
                    <a:pt x="7251" y="13972"/>
                  </a:cubicBezTo>
                  <a:lnTo>
                    <a:pt x="7249" y="13972"/>
                  </a:lnTo>
                  <a:cubicBezTo>
                    <a:pt x="7168" y="13958"/>
                    <a:pt x="6888" y="13914"/>
                    <a:pt x="6524" y="13914"/>
                  </a:cubicBezTo>
                  <a:cubicBezTo>
                    <a:pt x="5974" y="13914"/>
                    <a:pt x="5231" y="14015"/>
                    <a:pt x="4689" y="14471"/>
                  </a:cubicBezTo>
                  <a:cubicBezTo>
                    <a:pt x="4419" y="14702"/>
                    <a:pt x="4225" y="14995"/>
                    <a:pt x="4088" y="15304"/>
                  </a:cubicBezTo>
                  <a:cubicBezTo>
                    <a:pt x="4083" y="15314"/>
                    <a:pt x="4073" y="15320"/>
                    <a:pt x="4062" y="15320"/>
                  </a:cubicBezTo>
                  <a:cubicBezTo>
                    <a:pt x="4057" y="15320"/>
                    <a:pt x="4053" y="15319"/>
                    <a:pt x="4049" y="15317"/>
                  </a:cubicBezTo>
                  <a:cubicBezTo>
                    <a:pt x="4038" y="15313"/>
                    <a:pt x="4032" y="15303"/>
                    <a:pt x="4032" y="15291"/>
                  </a:cubicBezTo>
                  <a:lnTo>
                    <a:pt x="4014" y="12679"/>
                  </a:lnTo>
                  <a:cubicBezTo>
                    <a:pt x="4012" y="12663"/>
                    <a:pt x="4025" y="12648"/>
                    <a:pt x="4041" y="12647"/>
                  </a:cubicBezTo>
                  <a:lnTo>
                    <a:pt x="4044" y="12647"/>
                  </a:lnTo>
                  <a:cubicBezTo>
                    <a:pt x="4169" y="12660"/>
                    <a:pt x="4329" y="12671"/>
                    <a:pt x="4512" y="12671"/>
                  </a:cubicBezTo>
                  <a:cubicBezTo>
                    <a:pt x="5059" y="12671"/>
                    <a:pt x="5801" y="12570"/>
                    <a:pt x="6341" y="12114"/>
                  </a:cubicBezTo>
                  <a:cubicBezTo>
                    <a:pt x="7240" y="11356"/>
                    <a:pt x="7267" y="9885"/>
                    <a:pt x="7267" y="9676"/>
                  </a:cubicBezTo>
                  <a:cubicBezTo>
                    <a:pt x="7269" y="9661"/>
                    <a:pt x="7259" y="9649"/>
                    <a:pt x="7245" y="9648"/>
                  </a:cubicBezTo>
                  <a:lnTo>
                    <a:pt x="7242" y="9648"/>
                  </a:lnTo>
                  <a:cubicBezTo>
                    <a:pt x="7161" y="9633"/>
                    <a:pt x="6881" y="9589"/>
                    <a:pt x="6517" y="9589"/>
                  </a:cubicBezTo>
                  <a:cubicBezTo>
                    <a:pt x="5967" y="9589"/>
                    <a:pt x="5223" y="9690"/>
                    <a:pt x="4683" y="10146"/>
                  </a:cubicBezTo>
                  <a:cubicBezTo>
                    <a:pt x="4387" y="10396"/>
                    <a:pt x="4188" y="10720"/>
                    <a:pt x="4050" y="11054"/>
                  </a:cubicBezTo>
                  <a:cubicBezTo>
                    <a:pt x="4046" y="11070"/>
                    <a:pt x="4035" y="11077"/>
                    <a:pt x="4023" y="11077"/>
                  </a:cubicBezTo>
                  <a:cubicBezTo>
                    <a:pt x="4006" y="11077"/>
                    <a:pt x="3989" y="11063"/>
                    <a:pt x="3993" y="11042"/>
                  </a:cubicBezTo>
                  <a:lnTo>
                    <a:pt x="3972" y="8351"/>
                  </a:lnTo>
                  <a:cubicBezTo>
                    <a:pt x="3972" y="8334"/>
                    <a:pt x="3985" y="8320"/>
                    <a:pt x="4003" y="8320"/>
                  </a:cubicBezTo>
                  <a:cubicBezTo>
                    <a:pt x="4132" y="8334"/>
                    <a:pt x="4304" y="8346"/>
                    <a:pt x="4501" y="8346"/>
                  </a:cubicBezTo>
                  <a:cubicBezTo>
                    <a:pt x="5052" y="8346"/>
                    <a:pt x="5797" y="8247"/>
                    <a:pt x="6341" y="7789"/>
                  </a:cubicBezTo>
                  <a:cubicBezTo>
                    <a:pt x="7239" y="7032"/>
                    <a:pt x="7267" y="5560"/>
                    <a:pt x="7267" y="5352"/>
                  </a:cubicBezTo>
                  <a:cubicBezTo>
                    <a:pt x="7268" y="5337"/>
                    <a:pt x="7258" y="5324"/>
                    <a:pt x="7245" y="5323"/>
                  </a:cubicBezTo>
                  <a:lnTo>
                    <a:pt x="7242" y="5323"/>
                  </a:lnTo>
                  <a:cubicBezTo>
                    <a:pt x="7160" y="5308"/>
                    <a:pt x="6881" y="5264"/>
                    <a:pt x="6518" y="5264"/>
                  </a:cubicBezTo>
                  <a:cubicBezTo>
                    <a:pt x="5967" y="5264"/>
                    <a:pt x="5224" y="5366"/>
                    <a:pt x="4683" y="5823"/>
                  </a:cubicBezTo>
                  <a:cubicBezTo>
                    <a:pt x="4364" y="6090"/>
                    <a:pt x="4153" y="6449"/>
                    <a:pt x="4016" y="6811"/>
                  </a:cubicBezTo>
                  <a:cubicBezTo>
                    <a:pt x="4013" y="6827"/>
                    <a:pt x="4000" y="6835"/>
                    <a:pt x="3988" y="6835"/>
                  </a:cubicBezTo>
                  <a:cubicBezTo>
                    <a:pt x="3972" y="6835"/>
                    <a:pt x="3955" y="6822"/>
                    <a:pt x="3959" y="6801"/>
                  </a:cubicBezTo>
                  <a:lnTo>
                    <a:pt x="3940" y="4303"/>
                  </a:lnTo>
                  <a:cubicBezTo>
                    <a:pt x="3940" y="4297"/>
                    <a:pt x="3943" y="4289"/>
                    <a:pt x="3949" y="4285"/>
                  </a:cubicBezTo>
                  <a:cubicBezTo>
                    <a:pt x="4329" y="3892"/>
                    <a:pt x="4919" y="3144"/>
                    <a:pt x="4919" y="2286"/>
                  </a:cubicBezTo>
                  <a:cubicBezTo>
                    <a:pt x="4919" y="1111"/>
                    <a:pt x="3812" y="142"/>
                    <a:pt x="3654" y="7"/>
                  </a:cubicBezTo>
                  <a:cubicBezTo>
                    <a:pt x="3648" y="2"/>
                    <a:pt x="3641" y="0"/>
                    <a:pt x="3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36"/>
          <p:cNvSpPr/>
          <p:nvPr/>
        </p:nvSpPr>
        <p:spPr>
          <a:xfrm>
            <a:off x="847688" y="3186327"/>
            <a:ext cx="1563300" cy="1148700"/>
          </a:xfrm>
          <a:prstGeom prst="roundRect">
            <a:avLst>
              <a:gd name="adj" fmla="val 6500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36"/>
          <p:cNvSpPr/>
          <p:nvPr/>
        </p:nvSpPr>
        <p:spPr>
          <a:xfrm>
            <a:off x="2809463" y="3186327"/>
            <a:ext cx="1563300" cy="1148700"/>
          </a:xfrm>
          <a:prstGeom prst="roundRect">
            <a:avLst>
              <a:gd name="adj" fmla="val 9634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36"/>
          <p:cNvSpPr/>
          <p:nvPr/>
        </p:nvSpPr>
        <p:spPr>
          <a:xfrm>
            <a:off x="6733013" y="3186327"/>
            <a:ext cx="1563300" cy="1148700"/>
          </a:xfrm>
          <a:prstGeom prst="roundRect">
            <a:avLst>
              <a:gd name="adj" fmla="val 8112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36"/>
          <p:cNvSpPr/>
          <p:nvPr/>
        </p:nvSpPr>
        <p:spPr>
          <a:xfrm>
            <a:off x="4771238" y="3186327"/>
            <a:ext cx="1563300" cy="1148700"/>
          </a:xfrm>
          <a:prstGeom prst="roundRect">
            <a:avLst>
              <a:gd name="adj" fmla="val 4978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6"/>
          <p:cNvSpPr txBox="1">
            <a:spLocks noGrp="1"/>
          </p:cNvSpPr>
          <p:nvPr>
            <p:ph type="title" idx="9"/>
          </p:nvPr>
        </p:nvSpPr>
        <p:spPr>
          <a:xfrm>
            <a:off x="1229738" y="1674112"/>
            <a:ext cx="799200" cy="64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01</a:t>
            </a:r>
            <a:endParaRPr>
              <a:solidFill>
                <a:schemeClr val="accent5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  <p:grpSp>
        <p:nvGrpSpPr>
          <p:cNvPr id="743" name="Google Shape;743;p36"/>
          <p:cNvGrpSpPr/>
          <p:nvPr/>
        </p:nvGrpSpPr>
        <p:grpSpPr>
          <a:xfrm>
            <a:off x="983869" y="1352427"/>
            <a:ext cx="1290938" cy="1291071"/>
            <a:chOff x="2217185" y="277650"/>
            <a:chExt cx="1510222" cy="1510202"/>
          </a:xfrm>
        </p:grpSpPr>
        <p:sp>
          <p:nvSpPr>
            <p:cNvPr id="744" name="Google Shape;744;p36"/>
            <p:cNvSpPr/>
            <p:nvPr/>
          </p:nvSpPr>
          <p:spPr>
            <a:xfrm>
              <a:off x="2217185" y="277650"/>
              <a:ext cx="1510222" cy="1510202"/>
            </a:xfrm>
            <a:custGeom>
              <a:avLst/>
              <a:gdLst/>
              <a:ahLst/>
              <a:cxnLst/>
              <a:rect l="l" t="t" r="r" b="b"/>
              <a:pathLst>
                <a:path w="75304" h="75303" extrusionOk="0">
                  <a:moveTo>
                    <a:pt x="37652" y="6610"/>
                  </a:moveTo>
                  <a:cubicBezTo>
                    <a:pt x="54767" y="6610"/>
                    <a:pt x="68693" y="20536"/>
                    <a:pt x="68693" y="37651"/>
                  </a:cubicBezTo>
                  <a:cubicBezTo>
                    <a:pt x="68693" y="54767"/>
                    <a:pt x="54767" y="68693"/>
                    <a:pt x="37652" y="68693"/>
                  </a:cubicBezTo>
                  <a:cubicBezTo>
                    <a:pt x="20535" y="68693"/>
                    <a:pt x="6610" y="54767"/>
                    <a:pt x="6610" y="37651"/>
                  </a:cubicBezTo>
                  <a:cubicBezTo>
                    <a:pt x="6610" y="20536"/>
                    <a:pt x="20535" y="6610"/>
                    <a:pt x="37652" y="6610"/>
                  </a:cubicBezTo>
                  <a:close/>
                  <a:moveTo>
                    <a:pt x="37652" y="0"/>
                  </a:moveTo>
                  <a:cubicBezTo>
                    <a:pt x="16890" y="0"/>
                    <a:pt x="0" y="16890"/>
                    <a:pt x="0" y="37651"/>
                  </a:cubicBezTo>
                  <a:cubicBezTo>
                    <a:pt x="0" y="58413"/>
                    <a:pt x="16890" y="75303"/>
                    <a:pt x="37652" y="75303"/>
                  </a:cubicBezTo>
                  <a:cubicBezTo>
                    <a:pt x="58412" y="75303"/>
                    <a:pt x="75303" y="58413"/>
                    <a:pt x="75303" y="37651"/>
                  </a:cubicBezTo>
                  <a:cubicBezTo>
                    <a:pt x="75303" y="16890"/>
                    <a:pt x="58412" y="0"/>
                    <a:pt x="376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2371830" y="432294"/>
              <a:ext cx="1200913" cy="1200893"/>
            </a:xfrm>
            <a:custGeom>
              <a:avLst/>
              <a:gdLst/>
              <a:ahLst/>
              <a:cxnLst/>
              <a:rect l="l" t="t" r="r" b="b"/>
              <a:pathLst>
                <a:path w="59881" h="59880" extrusionOk="0">
                  <a:moveTo>
                    <a:pt x="29941" y="6610"/>
                  </a:moveTo>
                  <a:lnTo>
                    <a:pt x="29941" y="6611"/>
                  </a:lnTo>
                  <a:cubicBezTo>
                    <a:pt x="42805" y="6611"/>
                    <a:pt x="53270" y="17076"/>
                    <a:pt x="53270" y="29940"/>
                  </a:cubicBezTo>
                  <a:cubicBezTo>
                    <a:pt x="53270" y="42805"/>
                    <a:pt x="42805" y="53271"/>
                    <a:pt x="29941" y="53271"/>
                  </a:cubicBezTo>
                  <a:cubicBezTo>
                    <a:pt x="17077" y="53271"/>
                    <a:pt x="6610" y="42805"/>
                    <a:pt x="6610" y="29940"/>
                  </a:cubicBezTo>
                  <a:cubicBezTo>
                    <a:pt x="6610" y="17076"/>
                    <a:pt x="17077" y="6610"/>
                    <a:pt x="29941" y="6610"/>
                  </a:cubicBezTo>
                  <a:close/>
                  <a:moveTo>
                    <a:pt x="29941" y="1"/>
                  </a:moveTo>
                  <a:cubicBezTo>
                    <a:pt x="13431" y="1"/>
                    <a:pt x="0" y="13432"/>
                    <a:pt x="0" y="29940"/>
                  </a:cubicBezTo>
                  <a:cubicBezTo>
                    <a:pt x="0" y="46449"/>
                    <a:pt x="13431" y="59880"/>
                    <a:pt x="29941" y="59880"/>
                  </a:cubicBezTo>
                  <a:cubicBezTo>
                    <a:pt x="46449" y="59880"/>
                    <a:pt x="59880" y="46449"/>
                    <a:pt x="59880" y="29940"/>
                  </a:cubicBezTo>
                  <a:cubicBezTo>
                    <a:pt x="59880" y="13432"/>
                    <a:pt x="46449" y="1"/>
                    <a:pt x="299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36"/>
          <p:cNvGrpSpPr/>
          <p:nvPr/>
        </p:nvGrpSpPr>
        <p:grpSpPr>
          <a:xfrm>
            <a:off x="2945644" y="1352427"/>
            <a:ext cx="1290938" cy="1291071"/>
            <a:chOff x="2217185" y="277650"/>
            <a:chExt cx="1510222" cy="1510202"/>
          </a:xfrm>
        </p:grpSpPr>
        <p:sp>
          <p:nvSpPr>
            <p:cNvPr id="747" name="Google Shape;747;p36"/>
            <p:cNvSpPr/>
            <p:nvPr/>
          </p:nvSpPr>
          <p:spPr>
            <a:xfrm>
              <a:off x="2217185" y="277650"/>
              <a:ext cx="1510222" cy="1510202"/>
            </a:xfrm>
            <a:custGeom>
              <a:avLst/>
              <a:gdLst/>
              <a:ahLst/>
              <a:cxnLst/>
              <a:rect l="l" t="t" r="r" b="b"/>
              <a:pathLst>
                <a:path w="75304" h="75303" extrusionOk="0">
                  <a:moveTo>
                    <a:pt x="37652" y="6610"/>
                  </a:moveTo>
                  <a:cubicBezTo>
                    <a:pt x="54767" y="6610"/>
                    <a:pt x="68693" y="20536"/>
                    <a:pt x="68693" y="37651"/>
                  </a:cubicBezTo>
                  <a:cubicBezTo>
                    <a:pt x="68693" y="54767"/>
                    <a:pt x="54767" y="68693"/>
                    <a:pt x="37652" y="68693"/>
                  </a:cubicBezTo>
                  <a:cubicBezTo>
                    <a:pt x="20535" y="68693"/>
                    <a:pt x="6610" y="54767"/>
                    <a:pt x="6610" y="37651"/>
                  </a:cubicBezTo>
                  <a:cubicBezTo>
                    <a:pt x="6610" y="20536"/>
                    <a:pt x="20535" y="6610"/>
                    <a:pt x="37652" y="6610"/>
                  </a:cubicBezTo>
                  <a:close/>
                  <a:moveTo>
                    <a:pt x="37652" y="0"/>
                  </a:moveTo>
                  <a:cubicBezTo>
                    <a:pt x="16890" y="0"/>
                    <a:pt x="0" y="16890"/>
                    <a:pt x="0" y="37651"/>
                  </a:cubicBezTo>
                  <a:cubicBezTo>
                    <a:pt x="0" y="58413"/>
                    <a:pt x="16890" y="75303"/>
                    <a:pt x="37652" y="75303"/>
                  </a:cubicBezTo>
                  <a:cubicBezTo>
                    <a:pt x="58412" y="75303"/>
                    <a:pt x="75303" y="58413"/>
                    <a:pt x="75303" y="37651"/>
                  </a:cubicBezTo>
                  <a:cubicBezTo>
                    <a:pt x="75303" y="16890"/>
                    <a:pt x="58412" y="0"/>
                    <a:pt x="376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2371830" y="432294"/>
              <a:ext cx="1200913" cy="1200893"/>
            </a:xfrm>
            <a:custGeom>
              <a:avLst/>
              <a:gdLst/>
              <a:ahLst/>
              <a:cxnLst/>
              <a:rect l="l" t="t" r="r" b="b"/>
              <a:pathLst>
                <a:path w="59881" h="59880" extrusionOk="0">
                  <a:moveTo>
                    <a:pt x="29941" y="6610"/>
                  </a:moveTo>
                  <a:lnTo>
                    <a:pt x="29941" y="6611"/>
                  </a:lnTo>
                  <a:cubicBezTo>
                    <a:pt x="42805" y="6611"/>
                    <a:pt x="53270" y="17076"/>
                    <a:pt x="53270" y="29940"/>
                  </a:cubicBezTo>
                  <a:cubicBezTo>
                    <a:pt x="53270" y="42805"/>
                    <a:pt x="42805" y="53271"/>
                    <a:pt x="29941" y="53271"/>
                  </a:cubicBezTo>
                  <a:cubicBezTo>
                    <a:pt x="17077" y="53271"/>
                    <a:pt x="6610" y="42805"/>
                    <a:pt x="6610" y="29940"/>
                  </a:cubicBezTo>
                  <a:cubicBezTo>
                    <a:pt x="6610" y="17076"/>
                    <a:pt x="17077" y="6610"/>
                    <a:pt x="29941" y="6610"/>
                  </a:cubicBezTo>
                  <a:close/>
                  <a:moveTo>
                    <a:pt x="29941" y="1"/>
                  </a:moveTo>
                  <a:cubicBezTo>
                    <a:pt x="13431" y="1"/>
                    <a:pt x="0" y="13432"/>
                    <a:pt x="0" y="29940"/>
                  </a:cubicBezTo>
                  <a:cubicBezTo>
                    <a:pt x="0" y="46449"/>
                    <a:pt x="13431" y="59880"/>
                    <a:pt x="29941" y="59880"/>
                  </a:cubicBezTo>
                  <a:cubicBezTo>
                    <a:pt x="46449" y="59880"/>
                    <a:pt x="59880" y="46449"/>
                    <a:pt x="59880" y="29940"/>
                  </a:cubicBezTo>
                  <a:cubicBezTo>
                    <a:pt x="59880" y="13432"/>
                    <a:pt x="46449" y="1"/>
                    <a:pt x="299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36"/>
          <p:cNvGrpSpPr/>
          <p:nvPr/>
        </p:nvGrpSpPr>
        <p:grpSpPr>
          <a:xfrm>
            <a:off x="4907419" y="1352427"/>
            <a:ext cx="1290938" cy="1291071"/>
            <a:chOff x="2217185" y="277650"/>
            <a:chExt cx="1510222" cy="1510202"/>
          </a:xfrm>
        </p:grpSpPr>
        <p:sp>
          <p:nvSpPr>
            <p:cNvPr id="750" name="Google Shape;750;p36"/>
            <p:cNvSpPr/>
            <p:nvPr/>
          </p:nvSpPr>
          <p:spPr>
            <a:xfrm>
              <a:off x="2217185" y="277650"/>
              <a:ext cx="1510222" cy="1510202"/>
            </a:xfrm>
            <a:custGeom>
              <a:avLst/>
              <a:gdLst/>
              <a:ahLst/>
              <a:cxnLst/>
              <a:rect l="l" t="t" r="r" b="b"/>
              <a:pathLst>
                <a:path w="75304" h="75303" extrusionOk="0">
                  <a:moveTo>
                    <a:pt x="37652" y="6610"/>
                  </a:moveTo>
                  <a:cubicBezTo>
                    <a:pt x="54767" y="6610"/>
                    <a:pt x="68693" y="20536"/>
                    <a:pt x="68693" y="37651"/>
                  </a:cubicBezTo>
                  <a:cubicBezTo>
                    <a:pt x="68693" y="54767"/>
                    <a:pt x="54767" y="68693"/>
                    <a:pt x="37652" y="68693"/>
                  </a:cubicBezTo>
                  <a:cubicBezTo>
                    <a:pt x="20535" y="68693"/>
                    <a:pt x="6610" y="54767"/>
                    <a:pt x="6610" y="37651"/>
                  </a:cubicBezTo>
                  <a:cubicBezTo>
                    <a:pt x="6610" y="20536"/>
                    <a:pt x="20535" y="6610"/>
                    <a:pt x="37652" y="6610"/>
                  </a:cubicBezTo>
                  <a:close/>
                  <a:moveTo>
                    <a:pt x="37652" y="0"/>
                  </a:moveTo>
                  <a:cubicBezTo>
                    <a:pt x="16890" y="0"/>
                    <a:pt x="0" y="16890"/>
                    <a:pt x="0" y="37651"/>
                  </a:cubicBezTo>
                  <a:cubicBezTo>
                    <a:pt x="0" y="58413"/>
                    <a:pt x="16890" y="75303"/>
                    <a:pt x="37652" y="75303"/>
                  </a:cubicBezTo>
                  <a:cubicBezTo>
                    <a:pt x="58412" y="75303"/>
                    <a:pt x="75303" y="58413"/>
                    <a:pt x="75303" y="37651"/>
                  </a:cubicBezTo>
                  <a:cubicBezTo>
                    <a:pt x="75303" y="16890"/>
                    <a:pt x="58412" y="0"/>
                    <a:pt x="37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2371830" y="432294"/>
              <a:ext cx="1200913" cy="1200893"/>
            </a:xfrm>
            <a:custGeom>
              <a:avLst/>
              <a:gdLst/>
              <a:ahLst/>
              <a:cxnLst/>
              <a:rect l="l" t="t" r="r" b="b"/>
              <a:pathLst>
                <a:path w="59881" h="59880" extrusionOk="0">
                  <a:moveTo>
                    <a:pt x="29941" y="6610"/>
                  </a:moveTo>
                  <a:lnTo>
                    <a:pt x="29941" y="6611"/>
                  </a:lnTo>
                  <a:cubicBezTo>
                    <a:pt x="42805" y="6611"/>
                    <a:pt x="53270" y="17076"/>
                    <a:pt x="53270" y="29940"/>
                  </a:cubicBezTo>
                  <a:cubicBezTo>
                    <a:pt x="53270" y="42805"/>
                    <a:pt x="42805" y="53271"/>
                    <a:pt x="29941" y="53271"/>
                  </a:cubicBezTo>
                  <a:cubicBezTo>
                    <a:pt x="17077" y="53271"/>
                    <a:pt x="6610" y="42805"/>
                    <a:pt x="6610" y="29940"/>
                  </a:cubicBezTo>
                  <a:cubicBezTo>
                    <a:pt x="6610" y="17076"/>
                    <a:pt x="17077" y="6610"/>
                    <a:pt x="29941" y="6610"/>
                  </a:cubicBezTo>
                  <a:close/>
                  <a:moveTo>
                    <a:pt x="29941" y="1"/>
                  </a:moveTo>
                  <a:cubicBezTo>
                    <a:pt x="13431" y="1"/>
                    <a:pt x="0" y="13432"/>
                    <a:pt x="0" y="29940"/>
                  </a:cubicBezTo>
                  <a:cubicBezTo>
                    <a:pt x="0" y="46449"/>
                    <a:pt x="13431" y="59880"/>
                    <a:pt x="29941" y="59880"/>
                  </a:cubicBezTo>
                  <a:cubicBezTo>
                    <a:pt x="46449" y="59880"/>
                    <a:pt x="59880" y="46449"/>
                    <a:pt x="59880" y="29940"/>
                  </a:cubicBezTo>
                  <a:cubicBezTo>
                    <a:pt x="59880" y="13432"/>
                    <a:pt x="46449" y="1"/>
                    <a:pt x="299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" name="Google Shape;752;p36"/>
          <p:cNvSpPr/>
          <p:nvPr/>
        </p:nvSpPr>
        <p:spPr>
          <a:xfrm>
            <a:off x="6869213" y="1352427"/>
            <a:ext cx="1290899" cy="1291070"/>
          </a:xfrm>
          <a:custGeom>
            <a:avLst/>
            <a:gdLst/>
            <a:ahLst/>
            <a:cxnLst/>
            <a:rect l="l" t="t" r="r" b="b"/>
            <a:pathLst>
              <a:path w="75304" h="75303" extrusionOk="0">
                <a:moveTo>
                  <a:pt x="37652" y="6610"/>
                </a:moveTo>
                <a:cubicBezTo>
                  <a:pt x="54767" y="6610"/>
                  <a:pt x="68693" y="20536"/>
                  <a:pt x="68693" y="37651"/>
                </a:cubicBezTo>
                <a:cubicBezTo>
                  <a:pt x="68693" y="54767"/>
                  <a:pt x="54767" y="68693"/>
                  <a:pt x="37652" y="68693"/>
                </a:cubicBezTo>
                <a:cubicBezTo>
                  <a:pt x="20535" y="68693"/>
                  <a:pt x="6610" y="54767"/>
                  <a:pt x="6610" y="37651"/>
                </a:cubicBezTo>
                <a:cubicBezTo>
                  <a:pt x="6610" y="20536"/>
                  <a:pt x="20535" y="6610"/>
                  <a:pt x="37652" y="6610"/>
                </a:cubicBezTo>
                <a:close/>
                <a:moveTo>
                  <a:pt x="37652" y="0"/>
                </a:moveTo>
                <a:cubicBezTo>
                  <a:pt x="16890" y="0"/>
                  <a:pt x="0" y="16890"/>
                  <a:pt x="0" y="37651"/>
                </a:cubicBezTo>
                <a:cubicBezTo>
                  <a:pt x="0" y="58413"/>
                  <a:pt x="16890" y="75303"/>
                  <a:pt x="37652" y="75303"/>
                </a:cubicBezTo>
                <a:cubicBezTo>
                  <a:pt x="58412" y="75303"/>
                  <a:pt x="75303" y="58413"/>
                  <a:pt x="75303" y="37651"/>
                </a:cubicBezTo>
                <a:cubicBezTo>
                  <a:pt x="75303" y="16890"/>
                  <a:pt x="58412" y="0"/>
                  <a:pt x="376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7001407" y="1484641"/>
            <a:ext cx="1026510" cy="1026643"/>
          </a:xfrm>
          <a:custGeom>
            <a:avLst/>
            <a:gdLst/>
            <a:ahLst/>
            <a:cxnLst/>
            <a:rect l="l" t="t" r="r" b="b"/>
            <a:pathLst>
              <a:path w="59881" h="59880" extrusionOk="0">
                <a:moveTo>
                  <a:pt x="29941" y="6610"/>
                </a:moveTo>
                <a:lnTo>
                  <a:pt x="29941" y="6611"/>
                </a:lnTo>
                <a:cubicBezTo>
                  <a:pt x="42805" y="6611"/>
                  <a:pt x="53270" y="17076"/>
                  <a:pt x="53270" y="29940"/>
                </a:cubicBezTo>
                <a:cubicBezTo>
                  <a:pt x="53270" y="42805"/>
                  <a:pt x="42805" y="53271"/>
                  <a:pt x="29941" y="53271"/>
                </a:cubicBezTo>
                <a:cubicBezTo>
                  <a:pt x="17077" y="53271"/>
                  <a:pt x="6610" y="42805"/>
                  <a:pt x="6610" y="29940"/>
                </a:cubicBezTo>
                <a:cubicBezTo>
                  <a:pt x="6610" y="17076"/>
                  <a:pt x="17077" y="6610"/>
                  <a:pt x="29941" y="6610"/>
                </a:cubicBezTo>
                <a:close/>
                <a:moveTo>
                  <a:pt x="29941" y="1"/>
                </a:moveTo>
                <a:cubicBezTo>
                  <a:pt x="13431" y="1"/>
                  <a:pt x="0" y="13432"/>
                  <a:pt x="0" y="29940"/>
                </a:cubicBezTo>
                <a:cubicBezTo>
                  <a:pt x="0" y="46449"/>
                  <a:pt x="13431" y="59880"/>
                  <a:pt x="29941" y="59880"/>
                </a:cubicBezTo>
                <a:cubicBezTo>
                  <a:pt x="46449" y="59880"/>
                  <a:pt x="59880" y="46449"/>
                  <a:pt x="59880" y="29940"/>
                </a:cubicBezTo>
                <a:cubicBezTo>
                  <a:pt x="59880" y="13432"/>
                  <a:pt x="46449" y="1"/>
                  <a:pt x="2994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6"/>
          <p:cNvSpPr txBox="1">
            <a:spLocks noGrp="1"/>
          </p:cNvSpPr>
          <p:nvPr>
            <p:ph type="title"/>
          </p:nvPr>
        </p:nvSpPr>
        <p:spPr>
          <a:xfrm>
            <a:off x="2752375" y="539500"/>
            <a:ext cx="3639300" cy="368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55" name="Google Shape;755;p36"/>
          <p:cNvSpPr txBox="1">
            <a:spLocks noGrp="1"/>
          </p:cNvSpPr>
          <p:nvPr>
            <p:ph type="title" idx="2"/>
          </p:nvPr>
        </p:nvSpPr>
        <p:spPr>
          <a:xfrm>
            <a:off x="4841738" y="2701904"/>
            <a:ext cx="1422300" cy="320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Recipes</a:t>
            </a:r>
            <a:endParaRPr/>
          </a:p>
        </p:txBody>
      </p:sp>
      <p:sp>
        <p:nvSpPr>
          <p:cNvPr id="756" name="Google Shape;756;p36"/>
          <p:cNvSpPr txBox="1">
            <a:spLocks noGrp="1"/>
          </p:cNvSpPr>
          <p:nvPr>
            <p:ph type="subTitle" idx="1"/>
          </p:nvPr>
        </p:nvSpPr>
        <p:spPr>
          <a:xfrm>
            <a:off x="4907438" y="3277857"/>
            <a:ext cx="1290900" cy="906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757" name="Google Shape;757;p36"/>
          <p:cNvSpPr txBox="1">
            <a:spLocks noGrp="1"/>
          </p:cNvSpPr>
          <p:nvPr>
            <p:ph type="title" idx="3"/>
          </p:nvPr>
        </p:nvSpPr>
        <p:spPr>
          <a:xfrm>
            <a:off x="983875" y="2701900"/>
            <a:ext cx="1290900" cy="320100"/>
          </a:xfrm>
          <a:prstGeom prst="rect">
            <a:avLst/>
          </a:prstGeom>
        </p:spPr>
        <p:txBody>
          <a:bodyPr spcFirstLastPara="1" wrap="square" lIns="91425" tIns="0" rIns="828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Breads</a:t>
            </a:r>
            <a:endParaRPr/>
          </a:p>
        </p:txBody>
      </p:sp>
      <p:sp>
        <p:nvSpPr>
          <p:cNvPr id="758" name="Google Shape;758;p36"/>
          <p:cNvSpPr txBox="1">
            <a:spLocks noGrp="1"/>
          </p:cNvSpPr>
          <p:nvPr>
            <p:ph type="subTitle" idx="4"/>
          </p:nvPr>
        </p:nvSpPr>
        <p:spPr>
          <a:xfrm>
            <a:off x="983888" y="3277857"/>
            <a:ext cx="1290900" cy="906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759" name="Google Shape;759;p36"/>
          <p:cNvSpPr txBox="1">
            <a:spLocks noGrp="1"/>
          </p:cNvSpPr>
          <p:nvPr>
            <p:ph type="title" idx="5"/>
          </p:nvPr>
        </p:nvSpPr>
        <p:spPr>
          <a:xfrm>
            <a:off x="2879963" y="2701904"/>
            <a:ext cx="1422300" cy="320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Cakes</a:t>
            </a:r>
            <a:endParaRPr/>
          </a:p>
        </p:txBody>
      </p:sp>
      <p:sp>
        <p:nvSpPr>
          <p:cNvPr id="760" name="Google Shape;760;p36"/>
          <p:cNvSpPr txBox="1">
            <a:spLocks noGrp="1"/>
          </p:cNvSpPr>
          <p:nvPr>
            <p:ph type="subTitle" idx="6"/>
          </p:nvPr>
        </p:nvSpPr>
        <p:spPr>
          <a:xfrm>
            <a:off x="2945663" y="3277857"/>
            <a:ext cx="1290900" cy="906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761" name="Google Shape;761;p36"/>
          <p:cNvSpPr txBox="1">
            <a:spLocks noGrp="1"/>
          </p:cNvSpPr>
          <p:nvPr>
            <p:ph type="title" idx="7"/>
          </p:nvPr>
        </p:nvSpPr>
        <p:spPr>
          <a:xfrm>
            <a:off x="6803513" y="2701904"/>
            <a:ext cx="1422300" cy="320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Toppings</a:t>
            </a:r>
            <a:endParaRPr/>
          </a:p>
        </p:txBody>
      </p:sp>
      <p:sp>
        <p:nvSpPr>
          <p:cNvPr id="762" name="Google Shape;762;p36"/>
          <p:cNvSpPr txBox="1">
            <a:spLocks noGrp="1"/>
          </p:cNvSpPr>
          <p:nvPr>
            <p:ph type="subTitle" idx="8"/>
          </p:nvPr>
        </p:nvSpPr>
        <p:spPr>
          <a:xfrm>
            <a:off x="6869213" y="3277857"/>
            <a:ext cx="1290900" cy="906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763" name="Google Shape;763;p36"/>
          <p:cNvSpPr txBox="1">
            <a:spLocks noGrp="1"/>
          </p:cNvSpPr>
          <p:nvPr>
            <p:ph type="title" idx="9"/>
          </p:nvPr>
        </p:nvSpPr>
        <p:spPr>
          <a:xfrm>
            <a:off x="1229738" y="1674112"/>
            <a:ext cx="799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64" name="Google Shape;764;p36"/>
          <p:cNvSpPr txBox="1">
            <a:spLocks noGrp="1"/>
          </p:cNvSpPr>
          <p:nvPr>
            <p:ph type="title" idx="13"/>
          </p:nvPr>
        </p:nvSpPr>
        <p:spPr>
          <a:xfrm>
            <a:off x="5153288" y="1674112"/>
            <a:ext cx="799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65" name="Google Shape;765;p36"/>
          <p:cNvSpPr txBox="1">
            <a:spLocks noGrp="1"/>
          </p:cNvSpPr>
          <p:nvPr>
            <p:ph type="title" idx="14"/>
          </p:nvPr>
        </p:nvSpPr>
        <p:spPr>
          <a:xfrm>
            <a:off x="3191513" y="1674112"/>
            <a:ext cx="799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66" name="Google Shape;766;p36"/>
          <p:cNvSpPr txBox="1">
            <a:spLocks noGrp="1"/>
          </p:cNvSpPr>
          <p:nvPr>
            <p:ph type="title" idx="15"/>
          </p:nvPr>
        </p:nvSpPr>
        <p:spPr>
          <a:xfrm>
            <a:off x="7115063" y="1674112"/>
            <a:ext cx="799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767" name="Google Shape;767;p36"/>
          <p:cNvGrpSpPr/>
          <p:nvPr/>
        </p:nvGrpSpPr>
        <p:grpSpPr>
          <a:xfrm rot="2700000">
            <a:off x="660641" y="512675"/>
            <a:ext cx="341321" cy="785650"/>
            <a:chOff x="1376236" y="1260460"/>
            <a:chExt cx="341324" cy="785658"/>
          </a:xfrm>
        </p:grpSpPr>
        <p:sp>
          <p:nvSpPr>
            <p:cNvPr id="768" name="Google Shape;768;p36"/>
            <p:cNvSpPr/>
            <p:nvPr/>
          </p:nvSpPr>
          <p:spPr>
            <a:xfrm>
              <a:off x="1376236" y="1260460"/>
              <a:ext cx="341324" cy="785658"/>
            </a:xfrm>
            <a:custGeom>
              <a:avLst/>
              <a:gdLst/>
              <a:ahLst/>
              <a:cxnLst/>
              <a:rect l="l" t="t" r="r" b="b"/>
              <a:pathLst>
                <a:path w="10918" h="25131" extrusionOk="0">
                  <a:moveTo>
                    <a:pt x="5459" y="0"/>
                  </a:moveTo>
                  <a:cubicBezTo>
                    <a:pt x="5061" y="0"/>
                    <a:pt x="4663" y="131"/>
                    <a:pt x="4334" y="393"/>
                  </a:cubicBezTo>
                  <a:cubicBezTo>
                    <a:pt x="4131" y="555"/>
                    <a:pt x="2370" y="2024"/>
                    <a:pt x="2370" y="4098"/>
                  </a:cubicBezTo>
                  <a:cubicBezTo>
                    <a:pt x="2370" y="4497"/>
                    <a:pt x="2432" y="4895"/>
                    <a:pt x="2553" y="5276"/>
                  </a:cubicBezTo>
                  <a:cubicBezTo>
                    <a:pt x="2547" y="5276"/>
                    <a:pt x="2540" y="5276"/>
                    <a:pt x="2534" y="5276"/>
                  </a:cubicBezTo>
                  <a:cubicBezTo>
                    <a:pt x="2177" y="5276"/>
                    <a:pt x="1820" y="5308"/>
                    <a:pt x="1468" y="5372"/>
                  </a:cubicBezTo>
                  <a:cubicBezTo>
                    <a:pt x="642" y="5538"/>
                    <a:pt x="40" y="6252"/>
                    <a:pt x="18" y="7094"/>
                  </a:cubicBezTo>
                  <a:cubicBezTo>
                    <a:pt x="13" y="7294"/>
                    <a:pt x="2" y="8744"/>
                    <a:pt x="761" y="10006"/>
                  </a:cubicBezTo>
                  <a:cubicBezTo>
                    <a:pt x="307" y="10337"/>
                    <a:pt x="33" y="10858"/>
                    <a:pt x="18" y="11419"/>
                  </a:cubicBezTo>
                  <a:cubicBezTo>
                    <a:pt x="13" y="11618"/>
                    <a:pt x="2" y="13068"/>
                    <a:pt x="761" y="14331"/>
                  </a:cubicBezTo>
                  <a:cubicBezTo>
                    <a:pt x="307" y="14661"/>
                    <a:pt x="33" y="15183"/>
                    <a:pt x="18" y="15743"/>
                  </a:cubicBezTo>
                  <a:cubicBezTo>
                    <a:pt x="13" y="15999"/>
                    <a:pt x="0" y="18294"/>
                    <a:pt x="1587" y="19631"/>
                  </a:cubicBezTo>
                  <a:cubicBezTo>
                    <a:pt x="2045" y="20018"/>
                    <a:pt x="2603" y="20296"/>
                    <a:pt x="3236" y="20454"/>
                  </a:cubicBezTo>
                  <a:lnTo>
                    <a:pt x="3214" y="23314"/>
                  </a:lnTo>
                  <a:lnTo>
                    <a:pt x="3214" y="23325"/>
                  </a:lnTo>
                  <a:cubicBezTo>
                    <a:pt x="3213" y="24321"/>
                    <a:pt x="4020" y="25130"/>
                    <a:pt x="5016" y="25131"/>
                  </a:cubicBezTo>
                  <a:lnTo>
                    <a:pt x="5913" y="25131"/>
                  </a:lnTo>
                  <a:cubicBezTo>
                    <a:pt x="6909" y="25124"/>
                    <a:pt x="7712" y="24310"/>
                    <a:pt x="7704" y="23313"/>
                  </a:cubicBezTo>
                  <a:lnTo>
                    <a:pt x="7682" y="20454"/>
                  </a:lnTo>
                  <a:cubicBezTo>
                    <a:pt x="8315" y="20294"/>
                    <a:pt x="8873" y="20017"/>
                    <a:pt x="9332" y="19631"/>
                  </a:cubicBezTo>
                  <a:cubicBezTo>
                    <a:pt x="10918" y="18293"/>
                    <a:pt x="10906" y="16002"/>
                    <a:pt x="10900" y="15742"/>
                  </a:cubicBezTo>
                  <a:cubicBezTo>
                    <a:pt x="10886" y="15182"/>
                    <a:pt x="10612" y="14659"/>
                    <a:pt x="10157" y="14331"/>
                  </a:cubicBezTo>
                  <a:cubicBezTo>
                    <a:pt x="10916" y="13071"/>
                    <a:pt x="10906" y="11620"/>
                    <a:pt x="10900" y="11418"/>
                  </a:cubicBezTo>
                  <a:cubicBezTo>
                    <a:pt x="10887" y="10857"/>
                    <a:pt x="10612" y="10334"/>
                    <a:pt x="10157" y="10006"/>
                  </a:cubicBezTo>
                  <a:cubicBezTo>
                    <a:pt x="10916" y="8746"/>
                    <a:pt x="10906" y="7296"/>
                    <a:pt x="10900" y="7093"/>
                  </a:cubicBezTo>
                  <a:cubicBezTo>
                    <a:pt x="10878" y="6252"/>
                    <a:pt x="10276" y="5538"/>
                    <a:pt x="9450" y="5372"/>
                  </a:cubicBezTo>
                  <a:cubicBezTo>
                    <a:pt x="9098" y="5308"/>
                    <a:pt x="8741" y="5276"/>
                    <a:pt x="8384" y="5276"/>
                  </a:cubicBezTo>
                  <a:cubicBezTo>
                    <a:pt x="8378" y="5276"/>
                    <a:pt x="8371" y="5276"/>
                    <a:pt x="8365" y="5276"/>
                  </a:cubicBezTo>
                  <a:cubicBezTo>
                    <a:pt x="8486" y="4895"/>
                    <a:pt x="8548" y="4497"/>
                    <a:pt x="8548" y="4098"/>
                  </a:cubicBezTo>
                  <a:cubicBezTo>
                    <a:pt x="8548" y="2020"/>
                    <a:pt x="6785" y="555"/>
                    <a:pt x="6584" y="393"/>
                  </a:cubicBezTo>
                  <a:cubicBezTo>
                    <a:pt x="6255" y="131"/>
                    <a:pt x="5857" y="0"/>
                    <a:pt x="5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47625" dir="4800000" algn="bl" rotWithShape="0">
                <a:srgbClr val="FD8479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1433352" y="1317170"/>
              <a:ext cx="227497" cy="672613"/>
            </a:xfrm>
            <a:custGeom>
              <a:avLst/>
              <a:gdLst/>
              <a:ahLst/>
              <a:cxnLst/>
              <a:rect l="l" t="t" r="r" b="b"/>
              <a:pathLst>
                <a:path w="7277" h="21515" extrusionOk="0">
                  <a:moveTo>
                    <a:pt x="3634" y="0"/>
                  </a:moveTo>
                  <a:cubicBezTo>
                    <a:pt x="3628" y="0"/>
                    <a:pt x="3621" y="2"/>
                    <a:pt x="3616" y="7"/>
                  </a:cubicBezTo>
                  <a:cubicBezTo>
                    <a:pt x="3457" y="142"/>
                    <a:pt x="2349" y="1111"/>
                    <a:pt x="2349" y="2286"/>
                  </a:cubicBezTo>
                  <a:cubicBezTo>
                    <a:pt x="2349" y="3144"/>
                    <a:pt x="2936" y="3889"/>
                    <a:pt x="3320" y="4285"/>
                  </a:cubicBezTo>
                  <a:cubicBezTo>
                    <a:pt x="3325" y="4290"/>
                    <a:pt x="3329" y="4297"/>
                    <a:pt x="3329" y="4303"/>
                  </a:cubicBezTo>
                  <a:lnTo>
                    <a:pt x="3311" y="6801"/>
                  </a:lnTo>
                  <a:cubicBezTo>
                    <a:pt x="3314" y="6822"/>
                    <a:pt x="3297" y="6835"/>
                    <a:pt x="3281" y="6835"/>
                  </a:cubicBezTo>
                  <a:cubicBezTo>
                    <a:pt x="3269" y="6835"/>
                    <a:pt x="3256" y="6827"/>
                    <a:pt x="3254" y="6811"/>
                  </a:cubicBezTo>
                  <a:cubicBezTo>
                    <a:pt x="3116" y="6449"/>
                    <a:pt x="2907" y="6090"/>
                    <a:pt x="2586" y="5823"/>
                  </a:cubicBezTo>
                  <a:cubicBezTo>
                    <a:pt x="2045" y="5366"/>
                    <a:pt x="1302" y="5264"/>
                    <a:pt x="751" y="5264"/>
                  </a:cubicBezTo>
                  <a:cubicBezTo>
                    <a:pt x="388" y="5264"/>
                    <a:pt x="108" y="5308"/>
                    <a:pt x="26" y="5323"/>
                  </a:cubicBezTo>
                  <a:cubicBezTo>
                    <a:pt x="13" y="5326"/>
                    <a:pt x="3" y="5337"/>
                    <a:pt x="1" y="5352"/>
                  </a:cubicBezTo>
                  <a:cubicBezTo>
                    <a:pt x="1" y="5560"/>
                    <a:pt x="30" y="7032"/>
                    <a:pt x="927" y="7789"/>
                  </a:cubicBezTo>
                  <a:cubicBezTo>
                    <a:pt x="1469" y="8247"/>
                    <a:pt x="2214" y="8346"/>
                    <a:pt x="2766" y="8346"/>
                  </a:cubicBezTo>
                  <a:cubicBezTo>
                    <a:pt x="2964" y="8346"/>
                    <a:pt x="3137" y="8334"/>
                    <a:pt x="3266" y="8320"/>
                  </a:cubicBezTo>
                  <a:cubicBezTo>
                    <a:pt x="3268" y="8320"/>
                    <a:pt x="3270" y="8319"/>
                    <a:pt x="3271" y="8319"/>
                  </a:cubicBezTo>
                  <a:cubicBezTo>
                    <a:pt x="3287" y="8319"/>
                    <a:pt x="3297" y="8334"/>
                    <a:pt x="3297" y="8351"/>
                  </a:cubicBezTo>
                  <a:lnTo>
                    <a:pt x="3275" y="11042"/>
                  </a:lnTo>
                  <a:cubicBezTo>
                    <a:pt x="3275" y="11060"/>
                    <a:pt x="3260" y="11071"/>
                    <a:pt x="3245" y="11071"/>
                  </a:cubicBezTo>
                  <a:cubicBezTo>
                    <a:pt x="3234" y="11071"/>
                    <a:pt x="3224" y="11066"/>
                    <a:pt x="3219" y="11054"/>
                  </a:cubicBezTo>
                  <a:cubicBezTo>
                    <a:pt x="3082" y="10720"/>
                    <a:pt x="2879" y="10396"/>
                    <a:pt x="2586" y="10147"/>
                  </a:cubicBezTo>
                  <a:cubicBezTo>
                    <a:pt x="2045" y="9690"/>
                    <a:pt x="1301" y="9589"/>
                    <a:pt x="750" y="9589"/>
                  </a:cubicBezTo>
                  <a:cubicBezTo>
                    <a:pt x="387" y="9589"/>
                    <a:pt x="108" y="9633"/>
                    <a:pt x="26" y="9648"/>
                  </a:cubicBezTo>
                  <a:cubicBezTo>
                    <a:pt x="12" y="9650"/>
                    <a:pt x="1" y="9661"/>
                    <a:pt x="1" y="9676"/>
                  </a:cubicBezTo>
                  <a:cubicBezTo>
                    <a:pt x="1" y="9885"/>
                    <a:pt x="30" y="11356"/>
                    <a:pt x="927" y="12115"/>
                  </a:cubicBezTo>
                  <a:cubicBezTo>
                    <a:pt x="1468" y="12571"/>
                    <a:pt x="2211" y="12672"/>
                    <a:pt x="2761" y="12672"/>
                  </a:cubicBezTo>
                  <a:cubicBezTo>
                    <a:pt x="2944" y="12672"/>
                    <a:pt x="3105" y="12661"/>
                    <a:pt x="3231" y="12648"/>
                  </a:cubicBezTo>
                  <a:cubicBezTo>
                    <a:pt x="3233" y="12648"/>
                    <a:pt x="3235" y="12647"/>
                    <a:pt x="3236" y="12647"/>
                  </a:cubicBezTo>
                  <a:cubicBezTo>
                    <a:pt x="3252" y="12647"/>
                    <a:pt x="3262" y="12662"/>
                    <a:pt x="3262" y="12679"/>
                  </a:cubicBezTo>
                  <a:lnTo>
                    <a:pt x="3244" y="15291"/>
                  </a:lnTo>
                  <a:cubicBezTo>
                    <a:pt x="3244" y="15310"/>
                    <a:pt x="3228" y="15321"/>
                    <a:pt x="3213" y="15321"/>
                  </a:cubicBezTo>
                  <a:cubicBezTo>
                    <a:pt x="3203" y="15321"/>
                    <a:pt x="3192" y="15316"/>
                    <a:pt x="3187" y="15304"/>
                  </a:cubicBezTo>
                  <a:cubicBezTo>
                    <a:pt x="3050" y="14998"/>
                    <a:pt x="2860" y="14703"/>
                    <a:pt x="2585" y="14472"/>
                  </a:cubicBezTo>
                  <a:cubicBezTo>
                    <a:pt x="2043" y="14015"/>
                    <a:pt x="1299" y="13914"/>
                    <a:pt x="748" y="13914"/>
                  </a:cubicBezTo>
                  <a:cubicBezTo>
                    <a:pt x="386" y="13914"/>
                    <a:pt x="107" y="13958"/>
                    <a:pt x="25" y="13972"/>
                  </a:cubicBezTo>
                  <a:cubicBezTo>
                    <a:pt x="12" y="13975"/>
                    <a:pt x="1" y="13986"/>
                    <a:pt x="0" y="14001"/>
                  </a:cubicBezTo>
                  <a:cubicBezTo>
                    <a:pt x="0" y="14210"/>
                    <a:pt x="29" y="15681"/>
                    <a:pt x="926" y="16439"/>
                  </a:cubicBezTo>
                  <a:cubicBezTo>
                    <a:pt x="1466" y="16895"/>
                    <a:pt x="2206" y="16996"/>
                    <a:pt x="2755" y="16996"/>
                  </a:cubicBezTo>
                  <a:cubicBezTo>
                    <a:pt x="2924" y="16996"/>
                    <a:pt x="3075" y="16986"/>
                    <a:pt x="3196" y="16975"/>
                  </a:cubicBezTo>
                  <a:cubicBezTo>
                    <a:pt x="3197" y="16975"/>
                    <a:pt x="3199" y="16975"/>
                    <a:pt x="3200" y="16975"/>
                  </a:cubicBezTo>
                  <a:cubicBezTo>
                    <a:pt x="3217" y="16975"/>
                    <a:pt x="3228" y="16989"/>
                    <a:pt x="3228" y="17006"/>
                  </a:cubicBezTo>
                  <a:lnTo>
                    <a:pt x="3194" y="21484"/>
                  </a:lnTo>
                  <a:cubicBezTo>
                    <a:pt x="3193" y="21501"/>
                    <a:pt x="3207" y="21514"/>
                    <a:pt x="3224" y="21514"/>
                  </a:cubicBezTo>
                  <a:lnTo>
                    <a:pt x="4048" y="21514"/>
                  </a:lnTo>
                  <a:cubicBezTo>
                    <a:pt x="4064" y="21514"/>
                    <a:pt x="4079" y="21501"/>
                    <a:pt x="4079" y="21484"/>
                  </a:cubicBezTo>
                  <a:lnTo>
                    <a:pt x="4046" y="17005"/>
                  </a:lnTo>
                  <a:cubicBezTo>
                    <a:pt x="4046" y="16990"/>
                    <a:pt x="4059" y="16975"/>
                    <a:pt x="4075" y="16975"/>
                  </a:cubicBezTo>
                  <a:lnTo>
                    <a:pt x="4078" y="16975"/>
                  </a:lnTo>
                  <a:cubicBezTo>
                    <a:pt x="4199" y="16986"/>
                    <a:pt x="4349" y="16996"/>
                    <a:pt x="4517" y="16996"/>
                  </a:cubicBezTo>
                  <a:cubicBezTo>
                    <a:pt x="5067" y="16996"/>
                    <a:pt x="5809" y="16895"/>
                    <a:pt x="6349" y="16438"/>
                  </a:cubicBezTo>
                  <a:cubicBezTo>
                    <a:pt x="7247" y="15681"/>
                    <a:pt x="7274" y="14209"/>
                    <a:pt x="7274" y="14001"/>
                  </a:cubicBezTo>
                  <a:cubicBezTo>
                    <a:pt x="7276" y="13986"/>
                    <a:pt x="7266" y="13974"/>
                    <a:pt x="7251" y="13972"/>
                  </a:cubicBezTo>
                  <a:lnTo>
                    <a:pt x="7249" y="13972"/>
                  </a:lnTo>
                  <a:cubicBezTo>
                    <a:pt x="7168" y="13958"/>
                    <a:pt x="6888" y="13914"/>
                    <a:pt x="6524" y="13914"/>
                  </a:cubicBezTo>
                  <a:cubicBezTo>
                    <a:pt x="5974" y="13914"/>
                    <a:pt x="5231" y="14015"/>
                    <a:pt x="4689" y="14471"/>
                  </a:cubicBezTo>
                  <a:cubicBezTo>
                    <a:pt x="4419" y="14702"/>
                    <a:pt x="4225" y="14995"/>
                    <a:pt x="4088" y="15304"/>
                  </a:cubicBezTo>
                  <a:cubicBezTo>
                    <a:pt x="4083" y="15314"/>
                    <a:pt x="4073" y="15320"/>
                    <a:pt x="4062" y="15320"/>
                  </a:cubicBezTo>
                  <a:cubicBezTo>
                    <a:pt x="4057" y="15320"/>
                    <a:pt x="4053" y="15319"/>
                    <a:pt x="4049" y="15317"/>
                  </a:cubicBezTo>
                  <a:cubicBezTo>
                    <a:pt x="4038" y="15313"/>
                    <a:pt x="4032" y="15303"/>
                    <a:pt x="4032" y="15291"/>
                  </a:cubicBezTo>
                  <a:lnTo>
                    <a:pt x="4014" y="12679"/>
                  </a:lnTo>
                  <a:cubicBezTo>
                    <a:pt x="4012" y="12663"/>
                    <a:pt x="4025" y="12648"/>
                    <a:pt x="4041" y="12647"/>
                  </a:cubicBezTo>
                  <a:lnTo>
                    <a:pt x="4044" y="12647"/>
                  </a:lnTo>
                  <a:cubicBezTo>
                    <a:pt x="4169" y="12660"/>
                    <a:pt x="4329" y="12671"/>
                    <a:pt x="4512" y="12671"/>
                  </a:cubicBezTo>
                  <a:cubicBezTo>
                    <a:pt x="5059" y="12671"/>
                    <a:pt x="5801" y="12570"/>
                    <a:pt x="6341" y="12114"/>
                  </a:cubicBezTo>
                  <a:cubicBezTo>
                    <a:pt x="7240" y="11356"/>
                    <a:pt x="7267" y="9885"/>
                    <a:pt x="7267" y="9676"/>
                  </a:cubicBezTo>
                  <a:cubicBezTo>
                    <a:pt x="7269" y="9661"/>
                    <a:pt x="7259" y="9649"/>
                    <a:pt x="7245" y="9648"/>
                  </a:cubicBezTo>
                  <a:lnTo>
                    <a:pt x="7242" y="9648"/>
                  </a:lnTo>
                  <a:cubicBezTo>
                    <a:pt x="7161" y="9633"/>
                    <a:pt x="6881" y="9589"/>
                    <a:pt x="6517" y="9589"/>
                  </a:cubicBezTo>
                  <a:cubicBezTo>
                    <a:pt x="5967" y="9589"/>
                    <a:pt x="5223" y="9690"/>
                    <a:pt x="4683" y="10146"/>
                  </a:cubicBezTo>
                  <a:cubicBezTo>
                    <a:pt x="4387" y="10396"/>
                    <a:pt x="4188" y="10720"/>
                    <a:pt x="4050" y="11054"/>
                  </a:cubicBezTo>
                  <a:cubicBezTo>
                    <a:pt x="4046" y="11070"/>
                    <a:pt x="4035" y="11077"/>
                    <a:pt x="4023" y="11077"/>
                  </a:cubicBezTo>
                  <a:cubicBezTo>
                    <a:pt x="4006" y="11077"/>
                    <a:pt x="3989" y="11063"/>
                    <a:pt x="3993" y="11042"/>
                  </a:cubicBezTo>
                  <a:lnTo>
                    <a:pt x="3972" y="8351"/>
                  </a:lnTo>
                  <a:cubicBezTo>
                    <a:pt x="3972" y="8334"/>
                    <a:pt x="3985" y="8320"/>
                    <a:pt x="4003" y="8320"/>
                  </a:cubicBezTo>
                  <a:cubicBezTo>
                    <a:pt x="4132" y="8334"/>
                    <a:pt x="4304" y="8346"/>
                    <a:pt x="4501" y="8346"/>
                  </a:cubicBezTo>
                  <a:cubicBezTo>
                    <a:pt x="5052" y="8346"/>
                    <a:pt x="5797" y="8247"/>
                    <a:pt x="6341" y="7789"/>
                  </a:cubicBezTo>
                  <a:cubicBezTo>
                    <a:pt x="7239" y="7032"/>
                    <a:pt x="7267" y="5560"/>
                    <a:pt x="7267" y="5352"/>
                  </a:cubicBezTo>
                  <a:cubicBezTo>
                    <a:pt x="7268" y="5337"/>
                    <a:pt x="7258" y="5324"/>
                    <a:pt x="7245" y="5323"/>
                  </a:cubicBezTo>
                  <a:lnTo>
                    <a:pt x="7242" y="5323"/>
                  </a:lnTo>
                  <a:cubicBezTo>
                    <a:pt x="7160" y="5308"/>
                    <a:pt x="6881" y="5264"/>
                    <a:pt x="6518" y="5264"/>
                  </a:cubicBezTo>
                  <a:cubicBezTo>
                    <a:pt x="5967" y="5264"/>
                    <a:pt x="5224" y="5366"/>
                    <a:pt x="4683" y="5823"/>
                  </a:cubicBezTo>
                  <a:cubicBezTo>
                    <a:pt x="4364" y="6090"/>
                    <a:pt x="4153" y="6449"/>
                    <a:pt x="4016" y="6811"/>
                  </a:cubicBezTo>
                  <a:cubicBezTo>
                    <a:pt x="4013" y="6827"/>
                    <a:pt x="4000" y="6835"/>
                    <a:pt x="3988" y="6835"/>
                  </a:cubicBezTo>
                  <a:cubicBezTo>
                    <a:pt x="3972" y="6835"/>
                    <a:pt x="3955" y="6822"/>
                    <a:pt x="3959" y="6801"/>
                  </a:cubicBezTo>
                  <a:lnTo>
                    <a:pt x="3940" y="4303"/>
                  </a:lnTo>
                  <a:cubicBezTo>
                    <a:pt x="3940" y="4297"/>
                    <a:pt x="3943" y="4289"/>
                    <a:pt x="3949" y="4285"/>
                  </a:cubicBezTo>
                  <a:cubicBezTo>
                    <a:pt x="4329" y="3892"/>
                    <a:pt x="4919" y="3144"/>
                    <a:pt x="4919" y="2286"/>
                  </a:cubicBezTo>
                  <a:cubicBezTo>
                    <a:pt x="4919" y="1111"/>
                    <a:pt x="3812" y="142"/>
                    <a:pt x="3654" y="7"/>
                  </a:cubicBezTo>
                  <a:cubicBezTo>
                    <a:pt x="3648" y="2"/>
                    <a:pt x="3641" y="0"/>
                    <a:pt x="36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" name="Google Shape;770;p36"/>
          <p:cNvGrpSpPr/>
          <p:nvPr/>
        </p:nvGrpSpPr>
        <p:grpSpPr>
          <a:xfrm>
            <a:off x="7392121" y="287291"/>
            <a:ext cx="1324120" cy="1125709"/>
            <a:chOff x="7295796" y="518466"/>
            <a:chExt cx="1324120" cy="1125709"/>
          </a:xfrm>
        </p:grpSpPr>
        <p:sp>
          <p:nvSpPr>
            <p:cNvPr id="771" name="Google Shape;771;p36"/>
            <p:cNvSpPr/>
            <p:nvPr/>
          </p:nvSpPr>
          <p:spPr>
            <a:xfrm flipH="1">
              <a:off x="7295796" y="518466"/>
              <a:ext cx="1324120" cy="1125709"/>
            </a:xfrm>
            <a:custGeom>
              <a:avLst/>
              <a:gdLst/>
              <a:ahLst/>
              <a:cxnLst/>
              <a:rect l="l" t="t" r="r" b="b"/>
              <a:pathLst>
                <a:path w="34129" h="29015" extrusionOk="0">
                  <a:moveTo>
                    <a:pt x="18396" y="1"/>
                  </a:moveTo>
                  <a:cubicBezTo>
                    <a:pt x="16794" y="7"/>
                    <a:pt x="15198" y="199"/>
                    <a:pt x="13641" y="572"/>
                  </a:cubicBezTo>
                  <a:cubicBezTo>
                    <a:pt x="10973" y="1224"/>
                    <a:pt x="8832" y="2372"/>
                    <a:pt x="7271" y="3988"/>
                  </a:cubicBezTo>
                  <a:cubicBezTo>
                    <a:pt x="7071" y="4197"/>
                    <a:pt x="6213" y="5127"/>
                    <a:pt x="5681" y="6245"/>
                  </a:cubicBezTo>
                  <a:cubicBezTo>
                    <a:pt x="3692" y="7495"/>
                    <a:pt x="2553" y="9568"/>
                    <a:pt x="2283" y="10103"/>
                  </a:cubicBezTo>
                  <a:cubicBezTo>
                    <a:pt x="1" y="14233"/>
                    <a:pt x="287" y="17071"/>
                    <a:pt x="932" y="18724"/>
                  </a:cubicBezTo>
                  <a:cubicBezTo>
                    <a:pt x="1131" y="19244"/>
                    <a:pt x="1404" y="19731"/>
                    <a:pt x="1742" y="20172"/>
                  </a:cubicBezTo>
                  <a:cubicBezTo>
                    <a:pt x="1777" y="21673"/>
                    <a:pt x="2152" y="23070"/>
                    <a:pt x="2859" y="24335"/>
                  </a:cubicBezTo>
                  <a:cubicBezTo>
                    <a:pt x="2996" y="24603"/>
                    <a:pt x="3149" y="24862"/>
                    <a:pt x="3317" y="25113"/>
                  </a:cubicBezTo>
                  <a:cubicBezTo>
                    <a:pt x="3332" y="25136"/>
                    <a:pt x="3350" y="25160"/>
                    <a:pt x="3365" y="25184"/>
                  </a:cubicBezTo>
                  <a:lnTo>
                    <a:pt x="3386" y="25215"/>
                  </a:lnTo>
                  <a:cubicBezTo>
                    <a:pt x="3401" y="25238"/>
                    <a:pt x="3419" y="25259"/>
                    <a:pt x="3431" y="25277"/>
                  </a:cubicBezTo>
                  <a:cubicBezTo>
                    <a:pt x="3773" y="25761"/>
                    <a:pt x="4167" y="26206"/>
                    <a:pt x="4606" y="26605"/>
                  </a:cubicBezTo>
                  <a:cubicBezTo>
                    <a:pt x="5006" y="26966"/>
                    <a:pt x="5438" y="27291"/>
                    <a:pt x="5898" y="27574"/>
                  </a:cubicBezTo>
                  <a:cubicBezTo>
                    <a:pt x="6870" y="28226"/>
                    <a:pt x="7689" y="28539"/>
                    <a:pt x="7894" y="28614"/>
                  </a:cubicBezTo>
                  <a:cubicBezTo>
                    <a:pt x="8617" y="28884"/>
                    <a:pt x="9251" y="29015"/>
                    <a:pt x="9840" y="29015"/>
                  </a:cubicBezTo>
                  <a:cubicBezTo>
                    <a:pt x="10809" y="29015"/>
                    <a:pt x="11656" y="28645"/>
                    <a:pt x="12217" y="27968"/>
                  </a:cubicBezTo>
                  <a:cubicBezTo>
                    <a:pt x="12774" y="27304"/>
                    <a:pt x="12998" y="26404"/>
                    <a:pt x="12837" y="25501"/>
                  </a:cubicBezTo>
                  <a:cubicBezTo>
                    <a:pt x="12726" y="24885"/>
                    <a:pt x="12873" y="24182"/>
                    <a:pt x="13022" y="23721"/>
                  </a:cubicBezTo>
                  <a:cubicBezTo>
                    <a:pt x="13576" y="23351"/>
                    <a:pt x="14152" y="22863"/>
                    <a:pt x="14598" y="22453"/>
                  </a:cubicBezTo>
                  <a:cubicBezTo>
                    <a:pt x="15181" y="21921"/>
                    <a:pt x="15908" y="21185"/>
                    <a:pt x="16482" y="20378"/>
                  </a:cubicBezTo>
                  <a:cubicBezTo>
                    <a:pt x="18428" y="20119"/>
                    <a:pt x="20290" y="19425"/>
                    <a:pt x="21931" y="18347"/>
                  </a:cubicBezTo>
                  <a:cubicBezTo>
                    <a:pt x="22516" y="17961"/>
                    <a:pt x="23067" y="17525"/>
                    <a:pt x="23578" y="17044"/>
                  </a:cubicBezTo>
                  <a:cubicBezTo>
                    <a:pt x="23851" y="17076"/>
                    <a:pt x="24126" y="17093"/>
                    <a:pt x="24401" y="17094"/>
                  </a:cubicBezTo>
                  <a:cubicBezTo>
                    <a:pt x="24412" y="17094"/>
                    <a:pt x="24423" y="17094"/>
                    <a:pt x="24433" y="17094"/>
                  </a:cubicBezTo>
                  <a:cubicBezTo>
                    <a:pt x="25401" y="17094"/>
                    <a:pt x="26353" y="16845"/>
                    <a:pt x="27197" y="16371"/>
                  </a:cubicBezTo>
                  <a:cubicBezTo>
                    <a:pt x="27756" y="16487"/>
                    <a:pt x="27962" y="16844"/>
                    <a:pt x="27986" y="16891"/>
                  </a:cubicBezTo>
                  <a:cubicBezTo>
                    <a:pt x="28642" y="18127"/>
                    <a:pt x="29505" y="18755"/>
                    <a:pt x="30553" y="18755"/>
                  </a:cubicBezTo>
                  <a:cubicBezTo>
                    <a:pt x="30679" y="18754"/>
                    <a:pt x="30806" y="18742"/>
                    <a:pt x="30932" y="18721"/>
                  </a:cubicBezTo>
                  <a:cubicBezTo>
                    <a:pt x="31650" y="18635"/>
                    <a:pt x="32293" y="18294"/>
                    <a:pt x="32801" y="17735"/>
                  </a:cubicBezTo>
                  <a:cubicBezTo>
                    <a:pt x="33491" y="16975"/>
                    <a:pt x="33901" y="15817"/>
                    <a:pt x="34054" y="14199"/>
                  </a:cubicBezTo>
                  <a:cubicBezTo>
                    <a:pt x="34115" y="13475"/>
                    <a:pt x="34129" y="12747"/>
                    <a:pt x="34097" y="12020"/>
                  </a:cubicBezTo>
                  <a:lnTo>
                    <a:pt x="34090" y="11949"/>
                  </a:lnTo>
                  <a:cubicBezTo>
                    <a:pt x="33779" y="8351"/>
                    <a:pt x="31647" y="6267"/>
                    <a:pt x="30263" y="5280"/>
                  </a:cubicBezTo>
                  <a:cubicBezTo>
                    <a:pt x="29942" y="4296"/>
                    <a:pt x="29602" y="3662"/>
                    <a:pt x="29557" y="3578"/>
                  </a:cubicBezTo>
                  <a:lnTo>
                    <a:pt x="29452" y="3387"/>
                  </a:lnTo>
                  <a:lnTo>
                    <a:pt x="29312" y="3219"/>
                  </a:lnTo>
                  <a:cubicBezTo>
                    <a:pt x="27545" y="1134"/>
                    <a:pt x="23881" y="584"/>
                    <a:pt x="22185" y="584"/>
                  </a:cubicBezTo>
                  <a:lnTo>
                    <a:pt x="22138" y="584"/>
                  </a:lnTo>
                  <a:cubicBezTo>
                    <a:pt x="21961" y="584"/>
                    <a:pt x="21785" y="593"/>
                    <a:pt x="21608" y="602"/>
                  </a:cubicBezTo>
                  <a:cubicBezTo>
                    <a:pt x="21138" y="279"/>
                    <a:pt x="20371" y="1"/>
                    <a:pt x="18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dir="4800000" algn="bl" rotWithShape="0">
                <a:schemeClr val="accent4">
                  <a:alpha val="3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 flipH="1">
              <a:off x="7371707" y="771206"/>
              <a:ext cx="250748" cy="391195"/>
            </a:xfrm>
            <a:custGeom>
              <a:avLst/>
              <a:gdLst/>
              <a:ahLst/>
              <a:cxnLst/>
              <a:rect l="l" t="t" r="r" b="b"/>
              <a:pathLst>
                <a:path w="6463" h="10083" extrusionOk="0">
                  <a:moveTo>
                    <a:pt x="2414" y="1"/>
                  </a:moveTo>
                  <a:lnTo>
                    <a:pt x="0" y="7726"/>
                  </a:lnTo>
                  <a:cubicBezTo>
                    <a:pt x="321" y="7662"/>
                    <a:pt x="627" y="7633"/>
                    <a:pt x="918" y="7633"/>
                  </a:cubicBezTo>
                  <a:cubicBezTo>
                    <a:pt x="2605" y="7633"/>
                    <a:pt x="3784" y="8608"/>
                    <a:pt x="4187" y="9371"/>
                  </a:cubicBezTo>
                  <a:cubicBezTo>
                    <a:pt x="4521" y="10001"/>
                    <a:pt x="4746" y="10083"/>
                    <a:pt x="4840" y="10083"/>
                  </a:cubicBezTo>
                  <a:cubicBezTo>
                    <a:pt x="4873" y="10083"/>
                    <a:pt x="4890" y="10073"/>
                    <a:pt x="4890" y="10073"/>
                  </a:cubicBezTo>
                  <a:cubicBezTo>
                    <a:pt x="6462" y="10007"/>
                    <a:pt x="6229" y="5624"/>
                    <a:pt x="6229" y="5624"/>
                  </a:cubicBezTo>
                  <a:cubicBezTo>
                    <a:pt x="5874" y="1514"/>
                    <a:pt x="2414" y="1"/>
                    <a:pt x="2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6"/>
            <p:cNvSpPr/>
            <p:nvPr/>
          </p:nvSpPr>
          <p:spPr>
            <a:xfrm flipH="1">
              <a:off x="7398865" y="771206"/>
              <a:ext cx="223745" cy="391195"/>
            </a:xfrm>
            <a:custGeom>
              <a:avLst/>
              <a:gdLst/>
              <a:ahLst/>
              <a:cxnLst/>
              <a:rect l="l" t="t" r="r" b="b"/>
              <a:pathLst>
                <a:path w="5767" h="10083" extrusionOk="0">
                  <a:moveTo>
                    <a:pt x="2415" y="1"/>
                  </a:moveTo>
                  <a:lnTo>
                    <a:pt x="1" y="7726"/>
                  </a:lnTo>
                  <a:cubicBezTo>
                    <a:pt x="320" y="7662"/>
                    <a:pt x="626" y="7634"/>
                    <a:pt x="916" y="7634"/>
                  </a:cubicBezTo>
                  <a:cubicBezTo>
                    <a:pt x="2605" y="7634"/>
                    <a:pt x="3785" y="8607"/>
                    <a:pt x="4187" y="9371"/>
                  </a:cubicBezTo>
                  <a:cubicBezTo>
                    <a:pt x="4522" y="10001"/>
                    <a:pt x="4746" y="10083"/>
                    <a:pt x="4840" y="10083"/>
                  </a:cubicBezTo>
                  <a:cubicBezTo>
                    <a:pt x="4874" y="10083"/>
                    <a:pt x="4890" y="10073"/>
                    <a:pt x="4890" y="10073"/>
                  </a:cubicBezTo>
                  <a:cubicBezTo>
                    <a:pt x="5286" y="10056"/>
                    <a:pt x="5566" y="9768"/>
                    <a:pt x="5767" y="9344"/>
                  </a:cubicBezTo>
                  <a:cubicBezTo>
                    <a:pt x="5667" y="9174"/>
                    <a:pt x="5549" y="9017"/>
                    <a:pt x="5415" y="8874"/>
                  </a:cubicBezTo>
                  <a:cubicBezTo>
                    <a:pt x="4821" y="8249"/>
                    <a:pt x="3940" y="7792"/>
                    <a:pt x="3581" y="6972"/>
                  </a:cubicBezTo>
                  <a:cubicBezTo>
                    <a:pt x="3246" y="6207"/>
                    <a:pt x="3402" y="5351"/>
                    <a:pt x="3581" y="4564"/>
                  </a:cubicBezTo>
                  <a:cubicBezTo>
                    <a:pt x="3673" y="4167"/>
                    <a:pt x="3784" y="3772"/>
                    <a:pt x="3838" y="3369"/>
                  </a:cubicBezTo>
                  <a:cubicBezTo>
                    <a:pt x="3893" y="2964"/>
                    <a:pt x="3906" y="2557"/>
                    <a:pt x="3877" y="2152"/>
                  </a:cubicBezTo>
                  <a:cubicBezTo>
                    <a:pt x="3841" y="1676"/>
                    <a:pt x="3754" y="1183"/>
                    <a:pt x="3575" y="734"/>
                  </a:cubicBezTo>
                  <a:cubicBezTo>
                    <a:pt x="2926" y="226"/>
                    <a:pt x="2415" y="1"/>
                    <a:pt x="2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 flipH="1">
              <a:off x="7425299" y="625359"/>
              <a:ext cx="435696" cy="474726"/>
            </a:xfrm>
            <a:custGeom>
              <a:avLst/>
              <a:gdLst/>
              <a:ahLst/>
              <a:cxnLst/>
              <a:rect l="l" t="t" r="r" b="b"/>
              <a:pathLst>
                <a:path w="11230" h="12236" extrusionOk="0">
                  <a:moveTo>
                    <a:pt x="2625" y="1"/>
                  </a:moveTo>
                  <a:cubicBezTo>
                    <a:pt x="2612" y="1"/>
                    <a:pt x="2599" y="1"/>
                    <a:pt x="2587" y="1"/>
                  </a:cubicBezTo>
                  <a:cubicBezTo>
                    <a:pt x="884" y="10"/>
                    <a:pt x="0" y="646"/>
                    <a:pt x="0" y="646"/>
                  </a:cubicBezTo>
                  <a:lnTo>
                    <a:pt x="1452" y="11404"/>
                  </a:lnTo>
                  <a:cubicBezTo>
                    <a:pt x="2513" y="11934"/>
                    <a:pt x="3697" y="12236"/>
                    <a:pt x="4704" y="12236"/>
                  </a:cubicBezTo>
                  <a:cubicBezTo>
                    <a:pt x="5464" y="12236"/>
                    <a:pt x="6122" y="12064"/>
                    <a:pt x="6549" y="11688"/>
                  </a:cubicBezTo>
                  <a:cubicBezTo>
                    <a:pt x="11229" y="7567"/>
                    <a:pt x="8098" y="1870"/>
                    <a:pt x="8098" y="1870"/>
                  </a:cubicBezTo>
                  <a:cubicBezTo>
                    <a:pt x="6977" y="547"/>
                    <a:pt x="4173" y="1"/>
                    <a:pt x="26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 flipH="1">
              <a:off x="7553790" y="625389"/>
              <a:ext cx="307097" cy="474687"/>
            </a:xfrm>
            <a:custGeom>
              <a:avLst/>
              <a:gdLst/>
              <a:ahLst/>
              <a:cxnLst/>
              <a:rect l="l" t="t" r="r" b="b"/>
              <a:pathLst>
                <a:path w="7716" h="12235" extrusionOk="0">
                  <a:moveTo>
                    <a:pt x="2464" y="0"/>
                  </a:moveTo>
                  <a:cubicBezTo>
                    <a:pt x="843" y="39"/>
                    <a:pt x="0" y="645"/>
                    <a:pt x="0" y="645"/>
                  </a:cubicBezTo>
                  <a:lnTo>
                    <a:pt x="1456" y="11403"/>
                  </a:lnTo>
                  <a:cubicBezTo>
                    <a:pt x="2516" y="11933"/>
                    <a:pt x="3700" y="12234"/>
                    <a:pt x="4706" y="12234"/>
                  </a:cubicBezTo>
                  <a:cubicBezTo>
                    <a:pt x="5466" y="12234"/>
                    <a:pt x="6125" y="12062"/>
                    <a:pt x="6552" y="11687"/>
                  </a:cubicBezTo>
                  <a:cubicBezTo>
                    <a:pt x="6983" y="11311"/>
                    <a:pt x="7373" y="10891"/>
                    <a:pt x="7716" y="10433"/>
                  </a:cubicBezTo>
                  <a:lnTo>
                    <a:pt x="7716" y="10433"/>
                  </a:lnTo>
                  <a:cubicBezTo>
                    <a:pt x="7484" y="10461"/>
                    <a:pt x="7252" y="10476"/>
                    <a:pt x="7019" y="10476"/>
                  </a:cubicBezTo>
                  <a:cubicBezTo>
                    <a:pt x="6988" y="10476"/>
                    <a:pt x="6957" y="10476"/>
                    <a:pt x="6925" y="10475"/>
                  </a:cubicBezTo>
                  <a:cubicBezTo>
                    <a:pt x="6471" y="10470"/>
                    <a:pt x="5954" y="10433"/>
                    <a:pt x="5556" y="10189"/>
                  </a:cubicBezTo>
                  <a:cubicBezTo>
                    <a:pt x="5047" y="9874"/>
                    <a:pt x="4985" y="9353"/>
                    <a:pt x="5054" y="8816"/>
                  </a:cubicBezTo>
                  <a:cubicBezTo>
                    <a:pt x="5783" y="3053"/>
                    <a:pt x="3325" y="784"/>
                    <a:pt x="2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 flipH="1">
              <a:off x="7582107" y="602428"/>
              <a:ext cx="776338" cy="628636"/>
            </a:xfrm>
            <a:custGeom>
              <a:avLst/>
              <a:gdLst/>
              <a:ahLst/>
              <a:cxnLst/>
              <a:rect l="l" t="t" r="r" b="b"/>
              <a:pathLst>
                <a:path w="20010" h="16203" extrusionOk="0">
                  <a:moveTo>
                    <a:pt x="11534" y="1"/>
                  </a:moveTo>
                  <a:cubicBezTo>
                    <a:pt x="9017" y="1"/>
                    <a:pt x="4690" y="637"/>
                    <a:pt x="2088" y="3331"/>
                  </a:cubicBezTo>
                  <a:cubicBezTo>
                    <a:pt x="2088" y="3331"/>
                    <a:pt x="0" y="5505"/>
                    <a:pt x="871" y="6462"/>
                  </a:cubicBezTo>
                  <a:cubicBezTo>
                    <a:pt x="873" y="6462"/>
                    <a:pt x="8134" y="9593"/>
                    <a:pt x="7830" y="16203"/>
                  </a:cubicBezTo>
                  <a:cubicBezTo>
                    <a:pt x="7830" y="16203"/>
                    <a:pt x="7833" y="16203"/>
                    <a:pt x="7840" y="16203"/>
                  </a:cubicBezTo>
                  <a:cubicBezTo>
                    <a:pt x="8086" y="16203"/>
                    <a:pt x="12673" y="16154"/>
                    <a:pt x="15787" y="12593"/>
                  </a:cubicBezTo>
                  <a:cubicBezTo>
                    <a:pt x="15787" y="12593"/>
                    <a:pt x="20010" y="5278"/>
                    <a:pt x="13488" y="233"/>
                  </a:cubicBezTo>
                  <a:cubicBezTo>
                    <a:pt x="13334" y="113"/>
                    <a:pt x="12594" y="1"/>
                    <a:pt x="11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 flipH="1">
              <a:off x="7687360" y="755484"/>
              <a:ext cx="667050" cy="484786"/>
            </a:xfrm>
            <a:custGeom>
              <a:avLst/>
              <a:gdLst/>
              <a:ahLst/>
              <a:cxnLst/>
              <a:rect l="l" t="t" r="r" b="b"/>
              <a:pathLst>
                <a:path w="16882" h="12256" extrusionOk="0">
                  <a:moveTo>
                    <a:pt x="1497" y="0"/>
                  </a:moveTo>
                  <a:cubicBezTo>
                    <a:pt x="1497" y="0"/>
                    <a:pt x="1496" y="0"/>
                    <a:pt x="1496" y="0"/>
                  </a:cubicBezTo>
                  <a:cubicBezTo>
                    <a:pt x="1119" y="416"/>
                    <a:pt x="0" y="1669"/>
                    <a:pt x="767" y="2512"/>
                  </a:cubicBezTo>
                  <a:cubicBezTo>
                    <a:pt x="767" y="2512"/>
                    <a:pt x="8030" y="5644"/>
                    <a:pt x="7726" y="12255"/>
                  </a:cubicBezTo>
                  <a:cubicBezTo>
                    <a:pt x="7726" y="12255"/>
                    <a:pt x="12247" y="12082"/>
                    <a:pt x="15683" y="8646"/>
                  </a:cubicBezTo>
                  <a:cubicBezTo>
                    <a:pt x="15683" y="8646"/>
                    <a:pt x="16470" y="7336"/>
                    <a:pt x="16882" y="5443"/>
                  </a:cubicBezTo>
                  <a:lnTo>
                    <a:pt x="16882" y="5443"/>
                  </a:lnTo>
                  <a:cubicBezTo>
                    <a:pt x="16754" y="5503"/>
                    <a:pt x="16572" y="5518"/>
                    <a:pt x="16497" y="5646"/>
                  </a:cubicBezTo>
                  <a:cubicBezTo>
                    <a:pt x="14961" y="8336"/>
                    <a:pt x="13283" y="9354"/>
                    <a:pt x="11938" y="9354"/>
                  </a:cubicBezTo>
                  <a:cubicBezTo>
                    <a:pt x="11188" y="9354"/>
                    <a:pt x="10542" y="9037"/>
                    <a:pt x="10082" y="8517"/>
                  </a:cubicBezTo>
                  <a:cubicBezTo>
                    <a:pt x="9555" y="7923"/>
                    <a:pt x="8025" y="4657"/>
                    <a:pt x="7480" y="3921"/>
                  </a:cubicBezTo>
                  <a:cubicBezTo>
                    <a:pt x="5189" y="822"/>
                    <a:pt x="1667" y="0"/>
                    <a:pt x="14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 flipH="1">
              <a:off x="7935875" y="807561"/>
              <a:ext cx="647918" cy="571681"/>
            </a:xfrm>
            <a:custGeom>
              <a:avLst/>
              <a:gdLst/>
              <a:ahLst/>
              <a:cxnLst/>
              <a:rect l="l" t="t" r="r" b="b"/>
              <a:pathLst>
                <a:path w="16700" h="14735" extrusionOk="0">
                  <a:moveTo>
                    <a:pt x="7945" y="1"/>
                  </a:moveTo>
                  <a:cubicBezTo>
                    <a:pt x="5057" y="1"/>
                    <a:pt x="3263" y="3667"/>
                    <a:pt x="3263" y="3667"/>
                  </a:cubicBezTo>
                  <a:cubicBezTo>
                    <a:pt x="1" y="9537"/>
                    <a:pt x="2826" y="11797"/>
                    <a:pt x="2958" y="11843"/>
                  </a:cubicBezTo>
                  <a:lnTo>
                    <a:pt x="10261" y="14714"/>
                  </a:lnTo>
                  <a:cubicBezTo>
                    <a:pt x="10309" y="14728"/>
                    <a:pt x="10355" y="14734"/>
                    <a:pt x="10399" y="14734"/>
                  </a:cubicBezTo>
                  <a:cubicBezTo>
                    <a:pt x="10752" y="14734"/>
                    <a:pt x="10958" y="14322"/>
                    <a:pt x="10958" y="14322"/>
                  </a:cubicBezTo>
                  <a:cubicBezTo>
                    <a:pt x="11523" y="13453"/>
                    <a:pt x="13569" y="11711"/>
                    <a:pt x="13569" y="11711"/>
                  </a:cubicBezTo>
                  <a:cubicBezTo>
                    <a:pt x="16700" y="5969"/>
                    <a:pt x="10656" y="1056"/>
                    <a:pt x="10656" y="1056"/>
                  </a:cubicBezTo>
                  <a:cubicBezTo>
                    <a:pt x="9675" y="297"/>
                    <a:pt x="8766" y="1"/>
                    <a:pt x="7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 flipH="1">
              <a:off x="8002511" y="1058249"/>
              <a:ext cx="514894" cy="332778"/>
            </a:xfrm>
            <a:custGeom>
              <a:avLst/>
              <a:gdLst/>
              <a:ahLst/>
              <a:cxnLst/>
              <a:rect l="l" t="t" r="r" b="b"/>
              <a:pathLst>
                <a:path w="12882" h="7825" extrusionOk="0">
                  <a:moveTo>
                    <a:pt x="12585" y="1"/>
                  </a:moveTo>
                  <a:cubicBezTo>
                    <a:pt x="12576" y="33"/>
                    <a:pt x="12570" y="63"/>
                    <a:pt x="12561" y="92"/>
                  </a:cubicBezTo>
                  <a:cubicBezTo>
                    <a:pt x="12376" y="871"/>
                    <a:pt x="12268" y="1693"/>
                    <a:pt x="11847" y="2387"/>
                  </a:cubicBezTo>
                  <a:cubicBezTo>
                    <a:pt x="11425" y="3078"/>
                    <a:pt x="10722" y="3666"/>
                    <a:pt x="9957" y="3939"/>
                  </a:cubicBezTo>
                  <a:cubicBezTo>
                    <a:pt x="9626" y="4056"/>
                    <a:pt x="9281" y="4115"/>
                    <a:pt x="8936" y="4115"/>
                  </a:cubicBezTo>
                  <a:cubicBezTo>
                    <a:pt x="8470" y="4115"/>
                    <a:pt x="8005" y="4008"/>
                    <a:pt x="7579" y="3795"/>
                  </a:cubicBezTo>
                  <a:cubicBezTo>
                    <a:pt x="6852" y="3437"/>
                    <a:pt x="6227" y="2890"/>
                    <a:pt x="5537" y="2471"/>
                  </a:cubicBezTo>
                  <a:cubicBezTo>
                    <a:pt x="4830" y="2043"/>
                    <a:pt x="4063" y="1746"/>
                    <a:pt x="3231" y="1723"/>
                  </a:cubicBezTo>
                  <a:cubicBezTo>
                    <a:pt x="3178" y="1721"/>
                    <a:pt x="3126" y="1721"/>
                    <a:pt x="3073" y="1721"/>
                  </a:cubicBezTo>
                  <a:cubicBezTo>
                    <a:pt x="2229" y="1721"/>
                    <a:pt x="1391" y="1892"/>
                    <a:pt x="615" y="2225"/>
                  </a:cubicBezTo>
                  <a:cubicBezTo>
                    <a:pt x="405" y="2315"/>
                    <a:pt x="198" y="2417"/>
                    <a:pt x="1" y="2524"/>
                  </a:cubicBezTo>
                  <a:cubicBezTo>
                    <a:pt x="219" y="4189"/>
                    <a:pt x="1143" y="4914"/>
                    <a:pt x="1216" y="4938"/>
                  </a:cubicBezTo>
                  <a:lnTo>
                    <a:pt x="8521" y="7809"/>
                  </a:lnTo>
                  <a:cubicBezTo>
                    <a:pt x="8557" y="7820"/>
                    <a:pt x="8595" y="7825"/>
                    <a:pt x="8634" y="7825"/>
                  </a:cubicBezTo>
                  <a:cubicBezTo>
                    <a:pt x="9064" y="7825"/>
                    <a:pt x="9643" y="7217"/>
                    <a:pt x="9643" y="7217"/>
                  </a:cubicBezTo>
                  <a:cubicBezTo>
                    <a:pt x="10725" y="6472"/>
                    <a:pt x="11829" y="4806"/>
                    <a:pt x="11829" y="4806"/>
                  </a:cubicBezTo>
                  <a:cubicBezTo>
                    <a:pt x="12762" y="3096"/>
                    <a:pt x="12882" y="1457"/>
                    <a:pt x="12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 flipH="1">
              <a:off x="8176027" y="1240253"/>
              <a:ext cx="325511" cy="320817"/>
            </a:xfrm>
            <a:custGeom>
              <a:avLst/>
              <a:gdLst/>
              <a:ahLst/>
              <a:cxnLst/>
              <a:rect l="l" t="t" r="r" b="b"/>
              <a:pathLst>
                <a:path w="8390" h="8269" extrusionOk="0">
                  <a:moveTo>
                    <a:pt x="3120" y="0"/>
                  </a:moveTo>
                  <a:cubicBezTo>
                    <a:pt x="1967" y="0"/>
                    <a:pt x="1131" y="290"/>
                    <a:pt x="1131" y="290"/>
                  </a:cubicBezTo>
                  <a:cubicBezTo>
                    <a:pt x="1" y="6552"/>
                    <a:pt x="5593" y="7976"/>
                    <a:pt x="5596" y="7976"/>
                  </a:cubicBezTo>
                  <a:cubicBezTo>
                    <a:pt x="6039" y="8187"/>
                    <a:pt x="6392" y="8268"/>
                    <a:pt x="6673" y="8268"/>
                  </a:cubicBezTo>
                  <a:cubicBezTo>
                    <a:pt x="7603" y="8268"/>
                    <a:pt x="7738" y="7375"/>
                    <a:pt x="7738" y="7375"/>
                  </a:cubicBezTo>
                  <a:cubicBezTo>
                    <a:pt x="6780" y="5810"/>
                    <a:pt x="8390" y="3418"/>
                    <a:pt x="8390" y="3418"/>
                  </a:cubicBezTo>
                  <a:lnTo>
                    <a:pt x="8390" y="3245"/>
                  </a:lnTo>
                  <a:cubicBezTo>
                    <a:pt x="6947" y="561"/>
                    <a:pt x="4726" y="0"/>
                    <a:pt x="3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 flipH="1">
              <a:off x="8165887" y="1241280"/>
              <a:ext cx="140833" cy="320820"/>
            </a:xfrm>
            <a:custGeom>
              <a:avLst/>
              <a:gdLst/>
              <a:ahLst/>
              <a:cxnLst/>
              <a:rect l="l" t="t" r="r" b="b"/>
              <a:pathLst>
                <a:path w="3369" h="7999" extrusionOk="0">
                  <a:moveTo>
                    <a:pt x="1" y="1"/>
                  </a:moveTo>
                  <a:cubicBezTo>
                    <a:pt x="217" y="243"/>
                    <a:pt x="412" y="505"/>
                    <a:pt x="581" y="782"/>
                  </a:cubicBezTo>
                  <a:cubicBezTo>
                    <a:pt x="838" y="1203"/>
                    <a:pt x="1075" y="1667"/>
                    <a:pt x="1159" y="2161"/>
                  </a:cubicBezTo>
                  <a:cubicBezTo>
                    <a:pt x="1292" y="2980"/>
                    <a:pt x="1221" y="3808"/>
                    <a:pt x="1143" y="4631"/>
                  </a:cubicBezTo>
                  <a:cubicBezTo>
                    <a:pt x="1077" y="5331"/>
                    <a:pt x="1059" y="6012"/>
                    <a:pt x="1150" y="6712"/>
                  </a:cubicBezTo>
                  <a:cubicBezTo>
                    <a:pt x="1202" y="7128"/>
                    <a:pt x="1282" y="7542"/>
                    <a:pt x="1392" y="7947"/>
                  </a:cubicBezTo>
                  <a:cubicBezTo>
                    <a:pt x="1577" y="7983"/>
                    <a:pt x="1738" y="7999"/>
                    <a:pt x="1878" y="7999"/>
                  </a:cubicBezTo>
                  <a:cubicBezTo>
                    <a:pt x="2628" y="7999"/>
                    <a:pt x="2780" y="7543"/>
                    <a:pt x="2717" y="7233"/>
                  </a:cubicBezTo>
                  <a:cubicBezTo>
                    <a:pt x="2363" y="5433"/>
                    <a:pt x="3369" y="3276"/>
                    <a:pt x="3369" y="3276"/>
                  </a:cubicBezTo>
                  <a:lnTo>
                    <a:pt x="3369" y="3103"/>
                  </a:lnTo>
                  <a:cubicBezTo>
                    <a:pt x="2453" y="1405"/>
                    <a:pt x="1209" y="48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 flipH="1">
              <a:off x="7960947" y="856798"/>
              <a:ext cx="78449" cy="73482"/>
            </a:xfrm>
            <a:custGeom>
              <a:avLst/>
              <a:gdLst/>
              <a:ahLst/>
              <a:cxnLst/>
              <a:rect l="l" t="t" r="r" b="b"/>
              <a:pathLst>
                <a:path w="2022" h="1894" extrusionOk="0">
                  <a:moveTo>
                    <a:pt x="1012" y="0"/>
                  </a:moveTo>
                  <a:cubicBezTo>
                    <a:pt x="815" y="0"/>
                    <a:pt x="617" y="61"/>
                    <a:pt x="447" y="188"/>
                  </a:cubicBezTo>
                  <a:cubicBezTo>
                    <a:pt x="140" y="415"/>
                    <a:pt x="1" y="807"/>
                    <a:pt x="93" y="1178"/>
                  </a:cubicBezTo>
                  <a:cubicBezTo>
                    <a:pt x="187" y="1550"/>
                    <a:pt x="495" y="1828"/>
                    <a:pt x="875" y="1884"/>
                  </a:cubicBezTo>
                  <a:cubicBezTo>
                    <a:pt x="921" y="1891"/>
                    <a:pt x="966" y="1894"/>
                    <a:pt x="1012" y="1894"/>
                  </a:cubicBezTo>
                  <a:cubicBezTo>
                    <a:pt x="1341" y="1894"/>
                    <a:pt x="1652" y="1721"/>
                    <a:pt x="1824" y="1432"/>
                  </a:cubicBezTo>
                  <a:cubicBezTo>
                    <a:pt x="2021" y="1104"/>
                    <a:pt x="2000" y="689"/>
                    <a:pt x="1771" y="381"/>
                  </a:cubicBezTo>
                  <a:cubicBezTo>
                    <a:pt x="1586" y="132"/>
                    <a:pt x="1301" y="0"/>
                    <a:pt x="1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 flipH="1">
              <a:off x="7979840" y="860484"/>
              <a:ext cx="37517" cy="31542"/>
            </a:xfrm>
            <a:custGeom>
              <a:avLst/>
              <a:gdLst/>
              <a:ahLst/>
              <a:cxnLst/>
              <a:rect l="l" t="t" r="r" b="b"/>
              <a:pathLst>
                <a:path w="967" h="813" extrusionOk="0">
                  <a:moveTo>
                    <a:pt x="534" y="0"/>
                  </a:moveTo>
                  <a:cubicBezTo>
                    <a:pt x="449" y="0"/>
                    <a:pt x="365" y="26"/>
                    <a:pt x="292" y="80"/>
                  </a:cubicBezTo>
                  <a:cubicBezTo>
                    <a:pt x="1" y="297"/>
                    <a:pt x="116" y="755"/>
                    <a:pt x="474" y="808"/>
                  </a:cubicBezTo>
                  <a:cubicBezTo>
                    <a:pt x="494" y="811"/>
                    <a:pt x="514" y="813"/>
                    <a:pt x="533" y="813"/>
                  </a:cubicBezTo>
                  <a:cubicBezTo>
                    <a:pt x="675" y="813"/>
                    <a:pt x="808" y="739"/>
                    <a:pt x="883" y="615"/>
                  </a:cubicBezTo>
                  <a:cubicBezTo>
                    <a:pt x="967" y="473"/>
                    <a:pt x="958" y="296"/>
                    <a:pt x="860" y="164"/>
                  </a:cubicBezTo>
                  <a:cubicBezTo>
                    <a:pt x="780" y="57"/>
                    <a:pt x="657" y="0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 flipH="1">
              <a:off x="7998619" y="891834"/>
              <a:ext cx="20601" cy="15791"/>
            </a:xfrm>
            <a:custGeom>
              <a:avLst/>
              <a:gdLst/>
              <a:ahLst/>
              <a:cxnLst/>
              <a:rect l="l" t="t" r="r" b="b"/>
              <a:pathLst>
                <a:path w="531" h="407" extrusionOk="0">
                  <a:moveTo>
                    <a:pt x="267" y="0"/>
                  </a:moveTo>
                  <a:cubicBezTo>
                    <a:pt x="224" y="0"/>
                    <a:pt x="181" y="14"/>
                    <a:pt x="145" y="41"/>
                  </a:cubicBezTo>
                  <a:cubicBezTo>
                    <a:pt x="0" y="149"/>
                    <a:pt x="58" y="378"/>
                    <a:pt x="237" y="405"/>
                  </a:cubicBezTo>
                  <a:cubicBezTo>
                    <a:pt x="247" y="406"/>
                    <a:pt x="258" y="407"/>
                    <a:pt x="268" y="407"/>
                  </a:cubicBezTo>
                  <a:cubicBezTo>
                    <a:pt x="429" y="407"/>
                    <a:pt x="530" y="219"/>
                    <a:pt x="429" y="83"/>
                  </a:cubicBezTo>
                  <a:lnTo>
                    <a:pt x="427" y="80"/>
                  </a:lnTo>
                  <a:cubicBezTo>
                    <a:pt x="388" y="28"/>
                    <a:pt x="328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 flipH="1">
              <a:off x="7756512" y="775552"/>
              <a:ext cx="78449" cy="73521"/>
            </a:xfrm>
            <a:custGeom>
              <a:avLst/>
              <a:gdLst/>
              <a:ahLst/>
              <a:cxnLst/>
              <a:rect l="l" t="t" r="r" b="b"/>
              <a:pathLst>
                <a:path w="2022" h="1895" extrusionOk="0">
                  <a:moveTo>
                    <a:pt x="1011" y="1"/>
                  </a:moveTo>
                  <a:cubicBezTo>
                    <a:pt x="815" y="1"/>
                    <a:pt x="616" y="61"/>
                    <a:pt x="446" y="188"/>
                  </a:cubicBezTo>
                  <a:cubicBezTo>
                    <a:pt x="140" y="416"/>
                    <a:pt x="0" y="808"/>
                    <a:pt x="94" y="1179"/>
                  </a:cubicBezTo>
                  <a:cubicBezTo>
                    <a:pt x="188" y="1551"/>
                    <a:pt x="496" y="1828"/>
                    <a:pt x="874" y="1885"/>
                  </a:cubicBezTo>
                  <a:cubicBezTo>
                    <a:pt x="920" y="1891"/>
                    <a:pt x="966" y="1895"/>
                    <a:pt x="1011" y="1895"/>
                  </a:cubicBezTo>
                  <a:cubicBezTo>
                    <a:pt x="1342" y="1895"/>
                    <a:pt x="1652" y="1721"/>
                    <a:pt x="1825" y="1433"/>
                  </a:cubicBezTo>
                  <a:cubicBezTo>
                    <a:pt x="2021" y="1105"/>
                    <a:pt x="2001" y="689"/>
                    <a:pt x="1772" y="382"/>
                  </a:cubicBezTo>
                  <a:cubicBezTo>
                    <a:pt x="1586" y="132"/>
                    <a:pt x="1301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 flipH="1">
              <a:off x="7775405" y="779121"/>
              <a:ext cx="37478" cy="31581"/>
            </a:xfrm>
            <a:custGeom>
              <a:avLst/>
              <a:gdLst/>
              <a:ahLst/>
              <a:cxnLst/>
              <a:rect l="l" t="t" r="r" b="b"/>
              <a:pathLst>
                <a:path w="966" h="814" extrusionOk="0">
                  <a:moveTo>
                    <a:pt x="533" y="1"/>
                  </a:moveTo>
                  <a:cubicBezTo>
                    <a:pt x="448" y="1"/>
                    <a:pt x="363" y="27"/>
                    <a:pt x="291" y="81"/>
                  </a:cubicBezTo>
                  <a:cubicBezTo>
                    <a:pt x="1" y="297"/>
                    <a:pt x="116" y="757"/>
                    <a:pt x="474" y="809"/>
                  </a:cubicBezTo>
                  <a:cubicBezTo>
                    <a:pt x="494" y="812"/>
                    <a:pt x="513" y="813"/>
                    <a:pt x="533" y="813"/>
                  </a:cubicBezTo>
                  <a:cubicBezTo>
                    <a:pt x="674" y="813"/>
                    <a:pt x="807" y="740"/>
                    <a:pt x="882" y="616"/>
                  </a:cubicBezTo>
                  <a:cubicBezTo>
                    <a:pt x="965" y="475"/>
                    <a:pt x="957" y="297"/>
                    <a:pt x="859" y="165"/>
                  </a:cubicBezTo>
                  <a:cubicBezTo>
                    <a:pt x="779" y="57"/>
                    <a:pt x="657" y="1"/>
                    <a:pt x="5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 flipH="1">
              <a:off x="7794222" y="810510"/>
              <a:ext cx="20601" cy="15791"/>
            </a:xfrm>
            <a:custGeom>
              <a:avLst/>
              <a:gdLst/>
              <a:ahLst/>
              <a:cxnLst/>
              <a:rect l="l" t="t" r="r" b="b"/>
              <a:pathLst>
                <a:path w="531" h="407" extrusionOk="0">
                  <a:moveTo>
                    <a:pt x="267" y="1"/>
                  </a:moveTo>
                  <a:cubicBezTo>
                    <a:pt x="225" y="1"/>
                    <a:pt x="182" y="14"/>
                    <a:pt x="146" y="40"/>
                  </a:cubicBezTo>
                  <a:cubicBezTo>
                    <a:pt x="1" y="148"/>
                    <a:pt x="59" y="377"/>
                    <a:pt x="238" y="404"/>
                  </a:cubicBezTo>
                  <a:cubicBezTo>
                    <a:pt x="249" y="406"/>
                    <a:pt x="259" y="406"/>
                    <a:pt x="270" y="406"/>
                  </a:cubicBezTo>
                  <a:cubicBezTo>
                    <a:pt x="430" y="406"/>
                    <a:pt x="531" y="218"/>
                    <a:pt x="430" y="82"/>
                  </a:cubicBezTo>
                  <a:cubicBezTo>
                    <a:pt x="390" y="29"/>
                    <a:pt x="329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 flipH="1">
              <a:off x="7837602" y="873676"/>
              <a:ext cx="59438" cy="35112"/>
            </a:xfrm>
            <a:custGeom>
              <a:avLst/>
              <a:gdLst/>
              <a:ahLst/>
              <a:cxnLst/>
              <a:rect l="l" t="t" r="r" b="b"/>
              <a:pathLst>
                <a:path w="1532" h="905" extrusionOk="0">
                  <a:moveTo>
                    <a:pt x="1354" y="1"/>
                  </a:moveTo>
                  <a:cubicBezTo>
                    <a:pt x="1290" y="1"/>
                    <a:pt x="1230" y="41"/>
                    <a:pt x="1206" y="105"/>
                  </a:cubicBezTo>
                  <a:cubicBezTo>
                    <a:pt x="1135" y="309"/>
                    <a:pt x="1018" y="449"/>
                    <a:pt x="863" y="524"/>
                  </a:cubicBezTo>
                  <a:cubicBezTo>
                    <a:pt x="762" y="572"/>
                    <a:pt x="653" y="588"/>
                    <a:pt x="555" y="588"/>
                  </a:cubicBezTo>
                  <a:cubicBezTo>
                    <a:pt x="379" y="588"/>
                    <a:pt x="237" y="538"/>
                    <a:pt x="232" y="536"/>
                  </a:cubicBezTo>
                  <a:cubicBezTo>
                    <a:pt x="214" y="530"/>
                    <a:pt x="195" y="526"/>
                    <a:pt x="177" y="526"/>
                  </a:cubicBezTo>
                  <a:cubicBezTo>
                    <a:pt x="114" y="526"/>
                    <a:pt x="54" y="566"/>
                    <a:pt x="31" y="629"/>
                  </a:cubicBezTo>
                  <a:cubicBezTo>
                    <a:pt x="1" y="711"/>
                    <a:pt x="43" y="801"/>
                    <a:pt x="124" y="832"/>
                  </a:cubicBezTo>
                  <a:cubicBezTo>
                    <a:pt x="264" y="878"/>
                    <a:pt x="411" y="903"/>
                    <a:pt x="558" y="904"/>
                  </a:cubicBezTo>
                  <a:cubicBezTo>
                    <a:pt x="560" y="904"/>
                    <a:pt x="563" y="904"/>
                    <a:pt x="565" y="904"/>
                  </a:cubicBezTo>
                  <a:cubicBezTo>
                    <a:pt x="713" y="904"/>
                    <a:pt x="860" y="873"/>
                    <a:pt x="995" y="811"/>
                  </a:cubicBezTo>
                  <a:cubicBezTo>
                    <a:pt x="1230" y="700"/>
                    <a:pt x="1401" y="497"/>
                    <a:pt x="1503" y="210"/>
                  </a:cubicBezTo>
                  <a:cubicBezTo>
                    <a:pt x="1531" y="128"/>
                    <a:pt x="1488" y="38"/>
                    <a:pt x="1407" y="10"/>
                  </a:cubicBezTo>
                  <a:cubicBezTo>
                    <a:pt x="1389" y="4"/>
                    <a:pt x="1372" y="1"/>
                    <a:pt x="1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7"/>
          <p:cNvSpPr/>
          <p:nvPr/>
        </p:nvSpPr>
        <p:spPr>
          <a:xfrm rot="10800000">
            <a:off x="7888305" y="4495723"/>
            <a:ext cx="1201422" cy="465031"/>
          </a:xfrm>
          <a:custGeom>
            <a:avLst/>
            <a:gdLst/>
            <a:ahLst/>
            <a:cxnLst/>
            <a:rect l="l" t="t" r="r" b="b"/>
            <a:pathLst>
              <a:path w="35738" h="13833" extrusionOk="0">
                <a:moveTo>
                  <a:pt x="5013" y="0"/>
                </a:moveTo>
                <a:cubicBezTo>
                  <a:pt x="2253" y="0"/>
                  <a:pt x="7" y="2245"/>
                  <a:pt x="7" y="5005"/>
                </a:cubicBezTo>
                <a:lnTo>
                  <a:pt x="7" y="7356"/>
                </a:lnTo>
                <a:cubicBezTo>
                  <a:pt x="1" y="7852"/>
                  <a:pt x="402" y="8258"/>
                  <a:pt x="898" y="8258"/>
                </a:cubicBezTo>
                <a:cubicBezTo>
                  <a:pt x="1394" y="8258"/>
                  <a:pt x="1794" y="7852"/>
                  <a:pt x="1788" y="7356"/>
                </a:cubicBezTo>
                <a:lnTo>
                  <a:pt x="1788" y="5005"/>
                </a:lnTo>
                <a:cubicBezTo>
                  <a:pt x="1788" y="3227"/>
                  <a:pt x="3234" y="1780"/>
                  <a:pt x="5013" y="1780"/>
                </a:cubicBezTo>
                <a:lnTo>
                  <a:pt x="5306" y="1780"/>
                </a:lnTo>
                <a:cubicBezTo>
                  <a:pt x="7085" y="1780"/>
                  <a:pt x="8532" y="3227"/>
                  <a:pt x="8532" y="5005"/>
                </a:cubicBezTo>
                <a:lnTo>
                  <a:pt x="8532" y="8826"/>
                </a:lnTo>
                <a:cubicBezTo>
                  <a:pt x="8532" y="11586"/>
                  <a:pt x="10777" y="13831"/>
                  <a:pt x="13536" y="13831"/>
                </a:cubicBezTo>
                <a:lnTo>
                  <a:pt x="13684" y="13831"/>
                </a:lnTo>
                <a:cubicBezTo>
                  <a:pt x="16443" y="13831"/>
                  <a:pt x="18689" y="11586"/>
                  <a:pt x="18689" y="8826"/>
                </a:cubicBezTo>
                <a:lnTo>
                  <a:pt x="18689" y="5005"/>
                </a:lnTo>
                <a:cubicBezTo>
                  <a:pt x="18689" y="3227"/>
                  <a:pt x="20135" y="1780"/>
                  <a:pt x="21914" y="1780"/>
                </a:cubicBezTo>
                <a:lnTo>
                  <a:pt x="22502" y="1780"/>
                </a:lnTo>
                <a:cubicBezTo>
                  <a:pt x="24280" y="1780"/>
                  <a:pt x="25728" y="3227"/>
                  <a:pt x="25728" y="5005"/>
                </a:cubicBezTo>
                <a:lnTo>
                  <a:pt x="25728" y="8826"/>
                </a:lnTo>
                <a:cubicBezTo>
                  <a:pt x="25728" y="11587"/>
                  <a:pt x="27973" y="13832"/>
                  <a:pt x="30732" y="13832"/>
                </a:cubicBezTo>
                <a:cubicBezTo>
                  <a:pt x="33492" y="13832"/>
                  <a:pt x="35737" y="11587"/>
                  <a:pt x="35737" y="8826"/>
                </a:cubicBezTo>
                <a:lnTo>
                  <a:pt x="35737" y="7356"/>
                </a:lnTo>
                <a:cubicBezTo>
                  <a:pt x="35737" y="6865"/>
                  <a:pt x="35339" y="6466"/>
                  <a:pt x="34847" y="6466"/>
                </a:cubicBezTo>
                <a:cubicBezTo>
                  <a:pt x="34356" y="6466"/>
                  <a:pt x="33958" y="6865"/>
                  <a:pt x="33958" y="7356"/>
                </a:cubicBezTo>
                <a:lnTo>
                  <a:pt x="33958" y="8826"/>
                </a:lnTo>
                <a:cubicBezTo>
                  <a:pt x="33958" y="10603"/>
                  <a:pt x="32511" y="12051"/>
                  <a:pt x="30732" y="12051"/>
                </a:cubicBezTo>
                <a:cubicBezTo>
                  <a:pt x="28955" y="12051"/>
                  <a:pt x="27507" y="10605"/>
                  <a:pt x="27507" y="8826"/>
                </a:cubicBezTo>
                <a:lnTo>
                  <a:pt x="27507" y="5005"/>
                </a:lnTo>
                <a:cubicBezTo>
                  <a:pt x="27507" y="2245"/>
                  <a:pt x="25262" y="0"/>
                  <a:pt x="22502" y="0"/>
                </a:cubicBezTo>
                <a:lnTo>
                  <a:pt x="21914" y="0"/>
                </a:lnTo>
                <a:cubicBezTo>
                  <a:pt x="19154" y="0"/>
                  <a:pt x="16909" y="2245"/>
                  <a:pt x="16909" y="5005"/>
                </a:cubicBezTo>
                <a:lnTo>
                  <a:pt x="16909" y="8826"/>
                </a:lnTo>
                <a:cubicBezTo>
                  <a:pt x="16909" y="10603"/>
                  <a:pt x="15462" y="12051"/>
                  <a:pt x="13684" y="12051"/>
                </a:cubicBezTo>
                <a:lnTo>
                  <a:pt x="13536" y="12051"/>
                </a:lnTo>
                <a:cubicBezTo>
                  <a:pt x="11759" y="12051"/>
                  <a:pt x="10311" y="10605"/>
                  <a:pt x="10311" y="8826"/>
                </a:cubicBezTo>
                <a:lnTo>
                  <a:pt x="10311" y="5005"/>
                </a:lnTo>
                <a:cubicBezTo>
                  <a:pt x="10311" y="2245"/>
                  <a:pt x="8066" y="0"/>
                  <a:pt x="530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7"/>
          <p:cNvSpPr/>
          <p:nvPr/>
        </p:nvSpPr>
        <p:spPr>
          <a:xfrm>
            <a:off x="3317567" y="1002832"/>
            <a:ext cx="4621800" cy="382911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7"/>
          <p:cNvSpPr txBox="1">
            <a:spLocks noGrp="1"/>
          </p:cNvSpPr>
          <p:nvPr>
            <p:ph type="title"/>
          </p:nvPr>
        </p:nvSpPr>
        <p:spPr>
          <a:xfrm>
            <a:off x="2278750" y="427294"/>
            <a:ext cx="5406584" cy="74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9144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b="1" dirty="0" smtClean="0"/>
              <a:t>Definición del problema</a:t>
            </a:r>
            <a:endParaRPr sz="3600" b="1" dirty="0"/>
          </a:p>
        </p:txBody>
      </p:sp>
      <p:sp>
        <p:nvSpPr>
          <p:cNvPr id="796" name="Google Shape;796;p37"/>
          <p:cNvSpPr txBox="1">
            <a:spLocks noGrp="1"/>
          </p:cNvSpPr>
          <p:nvPr>
            <p:ph type="subTitle" idx="1"/>
          </p:nvPr>
        </p:nvSpPr>
        <p:spPr>
          <a:xfrm>
            <a:off x="3434332" y="1239639"/>
            <a:ext cx="4305300" cy="3304224"/>
          </a:xfrm>
          <a:prstGeom prst="rect">
            <a:avLst/>
          </a:prstGeom>
        </p:spPr>
        <p:txBody>
          <a:bodyPr spcFirstLastPara="1" wrap="square" lIns="91425" tIns="0" rIns="0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 smtClean="0"/>
              <a:t>Se ha evidenciado que los estudiantes de los grados tercero y cuarto presentan dificultades para aprender una segunda lengua.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s-MX" sz="1800" dirty="0" smtClean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 smtClean="0">
                <a:solidFill>
                  <a:schemeClr val="accent4"/>
                </a:solidFill>
              </a:rPr>
              <a:t>¿Por qué pasa esto?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 smtClean="0"/>
              <a:t>¡Se cree </a:t>
            </a:r>
            <a:r>
              <a:rPr lang="es-MX" sz="1800" dirty="0" smtClean="0"/>
              <a:t>que esto es debido a que los niños no muestran un verdadero interés para aprender! probablemente porque a simple viste les parece aburrido y difícil. </a:t>
            </a:r>
            <a:endParaRPr sz="1800" dirty="0"/>
          </a:p>
        </p:txBody>
      </p:sp>
      <p:grpSp>
        <p:nvGrpSpPr>
          <p:cNvPr id="797" name="Google Shape;797;p37"/>
          <p:cNvGrpSpPr/>
          <p:nvPr/>
        </p:nvGrpSpPr>
        <p:grpSpPr>
          <a:xfrm rot="289444">
            <a:off x="1460613" y="2454561"/>
            <a:ext cx="2094552" cy="2084183"/>
            <a:chOff x="1867838" y="2873347"/>
            <a:chExt cx="2094463" cy="2084094"/>
          </a:xfrm>
        </p:grpSpPr>
        <p:sp>
          <p:nvSpPr>
            <p:cNvPr id="798" name="Google Shape;798;p37"/>
            <p:cNvSpPr/>
            <p:nvPr/>
          </p:nvSpPr>
          <p:spPr>
            <a:xfrm rot="-2891511">
              <a:off x="2208169" y="3142657"/>
              <a:ext cx="1413801" cy="1545476"/>
            </a:xfrm>
            <a:custGeom>
              <a:avLst/>
              <a:gdLst/>
              <a:ahLst/>
              <a:cxnLst/>
              <a:rect l="l" t="t" r="r" b="b"/>
              <a:pathLst>
                <a:path w="30461" h="33298" extrusionOk="0">
                  <a:moveTo>
                    <a:pt x="18232" y="0"/>
                  </a:moveTo>
                  <a:cubicBezTo>
                    <a:pt x="18098" y="0"/>
                    <a:pt x="17962" y="3"/>
                    <a:pt x="17826" y="9"/>
                  </a:cubicBezTo>
                  <a:cubicBezTo>
                    <a:pt x="17356" y="31"/>
                    <a:pt x="16261" y="68"/>
                    <a:pt x="15614" y="165"/>
                  </a:cubicBezTo>
                  <a:cubicBezTo>
                    <a:pt x="14554" y="362"/>
                    <a:pt x="12638" y="651"/>
                    <a:pt x="11567" y="940"/>
                  </a:cubicBezTo>
                  <a:cubicBezTo>
                    <a:pt x="4144" y="2914"/>
                    <a:pt x="0" y="6936"/>
                    <a:pt x="1163" y="12034"/>
                  </a:cubicBezTo>
                  <a:cubicBezTo>
                    <a:pt x="1555" y="13405"/>
                    <a:pt x="2460" y="14592"/>
                    <a:pt x="3577" y="15461"/>
                  </a:cubicBezTo>
                  <a:cubicBezTo>
                    <a:pt x="3650" y="15515"/>
                    <a:pt x="3718" y="15569"/>
                    <a:pt x="3789" y="15623"/>
                  </a:cubicBezTo>
                  <a:cubicBezTo>
                    <a:pt x="4783" y="20679"/>
                    <a:pt x="6955" y="33013"/>
                    <a:pt x="12372" y="33297"/>
                  </a:cubicBezTo>
                  <a:cubicBezTo>
                    <a:pt x="15199" y="33250"/>
                    <a:pt x="17560" y="32385"/>
                    <a:pt x="20012" y="31162"/>
                  </a:cubicBezTo>
                  <a:cubicBezTo>
                    <a:pt x="22493" y="29911"/>
                    <a:pt x="24935" y="28460"/>
                    <a:pt x="27178" y="26811"/>
                  </a:cubicBezTo>
                  <a:cubicBezTo>
                    <a:pt x="28027" y="26151"/>
                    <a:pt x="28917" y="25491"/>
                    <a:pt x="29513" y="24583"/>
                  </a:cubicBezTo>
                  <a:cubicBezTo>
                    <a:pt x="30460" y="22383"/>
                    <a:pt x="30092" y="21234"/>
                    <a:pt x="27457" y="13898"/>
                  </a:cubicBezTo>
                  <a:cubicBezTo>
                    <a:pt x="26481" y="11380"/>
                    <a:pt x="25479" y="9072"/>
                    <a:pt x="24980" y="7941"/>
                  </a:cubicBezTo>
                  <a:cubicBezTo>
                    <a:pt x="26193" y="3279"/>
                    <a:pt x="22683" y="0"/>
                    <a:pt x="18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540000" algn="bl" rotWithShape="0">
                <a:schemeClr val="accent4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7"/>
            <p:cNvSpPr/>
            <p:nvPr/>
          </p:nvSpPr>
          <p:spPr>
            <a:xfrm rot="-2891511">
              <a:off x="2308373" y="3323970"/>
              <a:ext cx="1134067" cy="1303244"/>
            </a:xfrm>
            <a:custGeom>
              <a:avLst/>
              <a:gdLst/>
              <a:ahLst/>
              <a:cxnLst/>
              <a:rect l="l" t="t" r="r" b="b"/>
              <a:pathLst>
                <a:path w="24434" h="28079" extrusionOk="0">
                  <a:moveTo>
                    <a:pt x="13579" y="1"/>
                  </a:moveTo>
                  <a:cubicBezTo>
                    <a:pt x="12437" y="1"/>
                    <a:pt x="10999" y="234"/>
                    <a:pt x="8903" y="932"/>
                  </a:cubicBezTo>
                  <a:cubicBezTo>
                    <a:pt x="4316" y="2433"/>
                    <a:pt x="2635" y="5113"/>
                    <a:pt x="2635" y="5113"/>
                  </a:cubicBezTo>
                  <a:cubicBezTo>
                    <a:pt x="1" y="9428"/>
                    <a:pt x="4406" y="11653"/>
                    <a:pt x="4406" y="11653"/>
                  </a:cubicBezTo>
                  <a:cubicBezTo>
                    <a:pt x="4406" y="11653"/>
                    <a:pt x="6619" y="26373"/>
                    <a:pt x="10674" y="28048"/>
                  </a:cubicBezTo>
                  <a:cubicBezTo>
                    <a:pt x="10726" y="28069"/>
                    <a:pt x="10835" y="28078"/>
                    <a:pt x="10983" y="28078"/>
                  </a:cubicBezTo>
                  <a:cubicBezTo>
                    <a:pt x="11618" y="28078"/>
                    <a:pt x="12960" y="27907"/>
                    <a:pt x="13426" y="27787"/>
                  </a:cubicBezTo>
                  <a:cubicBezTo>
                    <a:pt x="16942" y="26884"/>
                    <a:pt x="23639" y="21953"/>
                    <a:pt x="23890" y="20690"/>
                  </a:cubicBezTo>
                  <a:cubicBezTo>
                    <a:pt x="24433" y="17963"/>
                    <a:pt x="18939" y="5852"/>
                    <a:pt x="18939" y="5852"/>
                  </a:cubicBezTo>
                  <a:cubicBezTo>
                    <a:pt x="18939" y="5852"/>
                    <a:pt x="20859" y="1593"/>
                    <a:pt x="16170" y="388"/>
                  </a:cubicBezTo>
                  <a:cubicBezTo>
                    <a:pt x="15370" y="183"/>
                    <a:pt x="14590" y="1"/>
                    <a:pt x="135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7"/>
            <p:cNvSpPr/>
            <p:nvPr/>
          </p:nvSpPr>
          <p:spPr>
            <a:xfrm rot="-2891511">
              <a:off x="2219578" y="3457276"/>
              <a:ext cx="916341" cy="741409"/>
            </a:xfrm>
            <a:custGeom>
              <a:avLst/>
              <a:gdLst/>
              <a:ahLst/>
              <a:cxnLst/>
              <a:rect l="l" t="t" r="r" b="b"/>
              <a:pathLst>
                <a:path w="19743" h="15974" extrusionOk="0">
                  <a:moveTo>
                    <a:pt x="15348" y="1"/>
                  </a:moveTo>
                  <a:cubicBezTo>
                    <a:pt x="15115" y="435"/>
                    <a:pt x="14840" y="849"/>
                    <a:pt x="14529" y="1232"/>
                  </a:cubicBezTo>
                  <a:cubicBezTo>
                    <a:pt x="13968" y="1904"/>
                    <a:pt x="13328" y="2504"/>
                    <a:pt x="12621" y="3021"/>
                  </a:cubicBezTo>
                  <a:cubicBezTo>
                    <a:pt x="11171" y="4094"/>
                    <a:pt x="9530" y="4881"/>
                    <a:pt x="7861" y="5551"/>
                  </a:cubicBezTo>
                  <a:cubicBezTo>
                    <a:pt x="6712" y="6011"/>
                    <a:pt x="5540" y="6433"/>
                    <a:pt x="4362" y="6816"/>
                  </a:cubicBezTo>
                  <a:cubicBezTo>
                    <a:pt x="3025" y="7253"/>
                    <a:pt x="1643" y="7647"/>
                    <a:pt x="237" y="7770"/>
                  </a:cubicBezTo>
                  <a:cubicBezTo>
                    <a:pt x="159" y="7776"/>
                    <a:pt x="82" y="7782"/>
                    <a:pt x="1" y="7788"/>
                  </a:cubicBezTo>
                  <a:cubicBezTo>
                    <a:pt x="450" y="9842"/>
                    <a:pt x="2529" y="10893"/>
                    <a:pt x="2529" y="10893"/>
                  </a:cubicBezTo>
                  <a:cubicBezTo>
                    <a:pt x="2529" y="10893"/>
                    <a:pt x="2866" y="13139"/>
                    <a:pt x="3518" y="15973"/>
                  </a:cubicBezTo>
                  <a:cubicBezTo>
                    <a:pt x="3665" y="15890"/>
                    <a:pt x="3815" y="15809"/>
                    <a:pt x="3964" y="15734"/>
                  </a:cubicBezTo>
                  <a:cubicBezTo>
                    <a:pt x="4903" y="15279"/>
                    <a:pt x="5848" y="14840"/>
                    <a:pt x="6805" y="14430"/>
                  </a:cubicBezTo>
                  <a:cubicBezTo>
                    <a:pt x="8740" y="13602"/>
                    <a:pt x="10732" y="12890"/>
                    <a:pt x="12776" y="12390"/>
                  </a:cubicBezTo>
                  <a:cubicBezTo>
                    <a:pt x="14867" y="11879"/>
                    <a:pt x="17065" y="11492"/>
                    <a:pt x="19241" y="11492"/>
                  </a:cubicBezTo>
                  <a:cubicBezTo>
                    <a:pt x="19408" y="11492"/>
                    <a:pt x="19575" y="11495"/>
                    <a:pt x="19742" y="11499"/>
                  </a:cubicBezTo>
                  <a:cubicBezTo>
                    <a:pt x="18435" y="8126"/>
                    <a:pt x="17059" y="5093"/>
                    <a:pt x="17059" y="5093"/>
                  </a:cubicBezTo>
                  <a:cubicBezTo>
                    <a:pt x="17059" y="5093"/>
                    <a:pt x="18665" y="1529"/>
                    <a:pt x="15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7"/>
            <p:cNvSpPr/>
            <p:nvPr/>
          </p:nvSpPr>
          <p:spPr>
            <a:xfrm rot="-2891511">
              <a:off x="2363666" y="3234042"/>
              <a:ext cx="1134020" cy="1304915"/>
            </a:xfrm>
            <a:custGeom>
              <a:avLst/>
              <a:gdLst/>
              <a:ahLst/>
              <a:cxnLst/>
              <a:rect l="l" t="t" r="r" b="b"/>
              <a:pathLst>
                <a:path w="24433" h="28115" extrusionOk="0">
                  <a:moveTo>
                    <a:pt x="13581" y="1"/>
                  </a:moveTo>
                  <a:cubicBezTo>
                    <a:pt x="12438" y="1"/>
                    <a:pt x="11000" y="234"/>
                    <a:pt x="8903" y="932"/>
                  </a:cubicBezTo>
                  <a:cubicBezTo>
                    <a:pt x="4316" y="2433"/>
                    <a:pt x="2635" y="5113"/>
                    <a:pt x="2635" y="5113"/>
                  </a:cubicBezTo>
                  <a:cubicBezTo>
                    <a:pt x="0" y="9428"/>
                    <a:pt x="4405" y="11653"/>
                    <a:pt x="4405" y="11653"/>
                  </a:cubicBezTo>
                  <a:cubicBezTo>
                    <a:pt x="4405" y="11653"/>
                    <a:pt x="6618" y="26374"/>
                    <a:pt x="10675" y="28048"/>
                  </a:cubicBezTo>
                  <a:cubicBezTo>
                    <a:pt x="10784" y="28093"/>
                    <a:pt x="10923" y="28115"/>
                    <a:pt x="11086" y="28115"/>
                  </a:cubicBezTo>
                  <a:cubicBezTo>
                    <a:pt x="13824" y="28115"/>
                    <a:pt x="23613" y="22074"/>
                    <a:pt x="23890" y="20690"/>
                  </a:cubicBezTo>
                  <a:cubicBezTo>
                    <a:pt x="24433" y="17967"/>
                    <a:pt x="18940" y="5852"/>
                    <a:pt x="18940" y="5852"/>
                  </a:cubicBezTo>
                  <a:cubicBezTo>
                    <a:pt x="18940" y="5852"/>
                    <a:pt x="20859" y="1593"/>
                    <a:pt x="16170" y="388"/>
                  </a:cubicBezTo>
                  <a:cubicBezTo>
                    <a:pt x="15370" y="183"/>
                    <a:pt x="14591" y="1"/>
                    <a:pt x="13581" y="1"/>
                  </a:cubicBezTo>
                  <a:close/>
                </a:path>
              </a:pathLst>
            </a:custGeom>
            <a:solidFill>
              <a:srgbClr val="DFC1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7"/>
            <p:cNvSpPr/>
            <p:nvPr/>
          </p:nvSpPr>
          <p:spPr>
            <a:xfrm rot="-2891511">
              <a:off x="2363666" y="3234042"/>
              <a:ext cx="1134020" cy="1304915"/>
            </a:xfrm>
            <a:custGeom>
              <a:avLst/>
              <a:gdLst/>
              <a:ahLst/>
              <a:cxnLst/>
              <a:rect l="l" t="t" r="r" b="b"/>
              <a:pathLst>
                <a:path w="24433" h="28115" extrusionOk="0">
                  <a:moveTo>
                    <a:pt x="13581" y="1"/>
                  </a:moveTo>
                  <a:cubicBezTo>
                    <a:pt x="12438" y="1"/>
                    <a:pt x="11000" y="234"/>
                    <a:pt x="8903" y="932"/>
                  </a:cubicBezTo>
                  <a:cubicBezTo>
                    <a:pt x="4316" y="2433"/>
                    <a:pt x="2635" y="5113"/>
                    <a:pt x="2635" y="5113"/>
                  </a:cubicBezTo>
                  <a:cubicBezTo>
                    <a:pt x="0" y="9428"/>
                    <a:pt x="4405" y="11653"/>
                    <a:pt x="4405" y="11653"/>
                  </a:cubicBezTo>
                  <a:cubicBezTo>
                    <a:pt x="4405" y="11653"/>
                    <a:pt x="6618" y="26374"/>
                    <a:pt x="10675" y="28048"/>
                  </a:cubicBezTo>
                  <a:cubicBezTo>
                    <a:pt x="10784" y="28093"/>
                    <a:pt x="10923" y="28115"/>
                    <a:pt x="11086" y="28115"/>
                  </a:cubicBezTo>
                  <a:cubicBezTo>
                    <a:pt x="13824" y="28115"/>
                    <a:pt x="23613" y="22074"/>
                    <a:pt x="23890" y="20690"/>
                  </a:cubicBezTo>
                  <a:cubicBezTo>
                    <a:pt x="24433" y="17967"/>
                    <a:pt x="18940" y="5852"/>
                    <a:pt x="18940" y="5852"/>
                  </a:cubicBezTo>
                  <a:cubicBezTo>
                    <a:pt x="18940" y="5852"/>
                    <a:pt x="20859" y="1593"/>
                    <a:pt x="16170" y="388"/>
                  </a:cubicBezTo>
                  <a:cubicBezTo>
                    <a:pt x="15370" y="183"/>
                    <a:pt x="14591" y="1"/>
                    <a:pt x="1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7"/>
            <p:cNvSpPr/>
            <p:nvPr/>
          </p:nvSpPr>
          <p:spPr>
            <a:xfrm rot="-2891511">
              <a:off x="2543061" y="3343530"/>
              <a:ext cx="700147" cy="949759"/>
            </a:xfrm>
            <a:custGeom>
              <a:avLst/>
              <a:gdLst/>
              <a:ahLst/>
              <a:cxnLst/>
              <a:rect l="l" t="t" r="r" b="b"/>
              <a:pathLst>
                <a:path w="15085" h="20463" extrusionOk="0">
                  <a:moveTo>
                    <a:pt x="6286" y="0"/>
                  </a:moveTo>
                  <a:cubicBezTo>
                    <a:pt x="5211" y="0"/>
                    <a:pt x="3722" y="400"/>
                    <a:pt x="1666" y="1583"/>
                  </a:cubicBezTo>
                  <a:cubicBezTo>
                    <a:pt x="303" y="2369"/>
                    <a:pt x="0" y="4278"/>
                    <a:pt x="81" y="5867"/>
                  </a:cubicBezTo>
                  <a:cubicBezTo>
                    <a:pt x="239" y="7533"/>
                    <a:pt x="1350" y="7614"/>
                    <a:pt x="2777" y="7614"/>
                  </a:cubicBezTo>
                  <a:cubicBezTo>
                    <a:pt x="1985" y="8644"/>
                    <a:pt x="477" y="9598"/>
                    <a:pt x="953" y="11183"/>
                  </a:cubicBezTo>
                  <a:cubicBezTo>
                    <a:pt x="1273" y="12372"/>
                    <a:pt x="2065" y="12213"/>
                    <a:pt x="2142" y="13564"/>
                  </a:cubicBezTo>
                  <a:cubicBezTo>
                    <a:pt x="2220" y="14704"/>
                    <a:pt x="2075" y="15553"/>
                    <a:pt x="3392" y="15553"/>
                  </a:cubicBezTo>
                  <a:cubicBezTo>
                    <a:pt x="3449" y="15553"/>
                    <a:pt x="3508" y="15552"/>
                    <a:pt x="3570" y="15548"/>
                  </a:cubicBezTo>
                  <a:cubicBezTo>
                    <a:pt x="4284" y="15469"/>
                    <a:pt x="4799" y="15191"/>
                    <a:pt x="5176" y="15191"/>
                  </a:cubicBezTo>
                  <a:cubicBezTo>
                    <a:pt x="5553" y="15191"/>
                    <a:pt x="5791" y="15469"/>
                    <a:pt x="5951" y="16502"/>
                  </a:cubicBezTo>
                  <a:cubicBezTo>
                    <a:pt x="6100" y="17407"/>
                    <a:pt x="5824" y="19454"/>
                    <a:pt x="7221" y="19454"/>
                  </a:cubicBezTo>
                  <a:cubicBezTo>
                    <a:pt x="7295" y="19454"/>
                    <a:pt x="7374" y="19448"/>
                    <a:pt x="7458" y="19436"/>
                  </a:cubicBezTo>
                  <a:cubicBezTo>
                    <a:pt x="8401" y="19259"/>
                    <a:pt x="8557" y="18164"/>
                    <a:pt x="9061" y="18164"/>
                  </a:cubicBezTo>
                  <a:cubicBezTo>
                    <a:pt x="9236" y="18164"/>
                    <a:pt x="9453" y="18296"/>
                    <a:pt x="9759" y="18644"/>
                  </a:cubicBezTo>
                  <a:cubicBezTo>
                    <a:pt x="10168" y="19054"/>
                    <a:pt x="10535" y="20462"/>
                    <a:pt x="11019" y="20462"/>
                  </a:cubicBezTo>
                  <a:cubicBezTo>
                    <a:pt x="11190" y="20462"/>
                    <a:pt x="11375" y="20287"/>
                    <a:pt x="11582" y="19832"/>
                  </a:cubicBezTo>
                  <a:cubicBezTo>
                    <a:pt x="12058" y="18802"/>
                    <a:pt x="11105" y="17055"/>
                    <a:pt x="11185" y="15945"/>
                  </a:cubicBezTo>
                  <a:cubicBezTo>
                    <a:pt x="11266" y="13721"/>
                    <a:pt x="13805" y="15786"/>
                    <a:pt x="14674" y="11817"/>
                  </a:cubicBezTo>
                  <a:cubicBezTo>
                    <a:pt x="15084" y="9957"/>
                    <a:pt x="13882" y="7929"/>
                    <a:pt x="13486" y="5948"/>
                  </a:cubicBezTo>
                  <a:cubicBezTo>
                    <a:pt x="13166" y="4440"/>
                    <a:pt x="12770" y="4360"/>
                    <a:pt x="11662" y="3567"/>
                  </a:cubicBezTo>
                  <a:cubicBezTo>
                    <a:pt x="10789" y="2932"/>
                    <a:pt x="12234" y="2275"/>
                    <a:pt x="10686" y="1479"/>
                  </a:cubicBezTo>
                  <a:cubicBezTo>
                    <a:pt x="10488" y="1377"/>
                    <a:pt x="10310" y="1338"/>
                    <a:pt x="10151" y="1338"/>
                  </a:cubicBezTo>
                  <a:cubicBezTo>
                    <a:pt x="9625" y="1338"/>
                    <a:pt x="9292" y="1762"/>
                    <a:pt x="9048" y="1762"/>
                  </a:cubicBezTo>
                  <a:cubicBezTo>
                    <a:pt x="9020" y="1762"/>
                    <a:pt x="8993" y="1757"/>
                    <a:pt x="8966" y="1744"/>
                  </a:cubicBezTo>
                  <a:cubicBezTo>
                    <a:pt x="8964" y="1741"/>
                    <a:pt x="8529" y="0"/>
                    <a:pt x="6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4" name="Google Shape;804;p37"/>
            <p:cNvGrpSpPr/>
            <p:nvPr/>
          </p:nvGrpSpPr>
          <p:grpSpPr>
            <a:xfrm rot="-2891511">
              <a:off x="2738659" y="3827633"/>
              <a:ext cx="102343" cy="90647"/>
              <a:chOff x="1783265" y="3148506"/>
              <a:chExt cx="96601" cy="85561"/>
            </a:xfrm>
          </p:grpSpPr>
          <p:sp>
            <p:nvSpPr>
              <p:cNvPr id="805" name="Google Shape;805;p37"/>
              <p:cNvSpPr/>
              <p:nvPr/>
            </p:nvSpPr>
            <p:spPr>
              <a:xfrm>
                <a:off x="1783265" y="3148506"/>
                <a:ext cx="96601" cy="85561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953" extrusionOk="0">
                    <a:moveTo>
                      <a:pt x="1101" y="1"/>
                    </a:moveTo>
                    <a:cubicBezTo>
                      <a:pt x="893" y="1"/>
                      <a:pt x="683" y="67"/>
                      <a:pt x="505" y="204"/>
                    </a:cubicBezTo>
                    <a:cubicBezTo>
                      <a:pt x="80" y="532"/>
                      <a:pt x="0" y="1144"/>
                      <a:pt x="329" y="1571"/>
                    </a:cubicBezTo>
                    <a:cubicBezTo>
                      <a:pt x="521" y="1821"/>
                      <a:pt x="811" y="1953"/>
                      <a:pt x="1104" y="1953"/>
                    </a:cubicBezTo>
                    <a:cubicBezTo>
                      <a:pt x="1311" y="1953"/>
                      <a:pt x="1519" y="1887"/>
                      <a:pt x="1696" y="1751"/>
                    </a:cubicBezTo>
                    <a:cubicBezTo>
                      <a:pt x="2123" y="1424"/>
                      <a:pt x="2204" y="812"/>
                      <a:pt x="1877" y="384"/>
                    </a:cubicBezTo>
                    <a:lnTo>
                      <a:pt x="1874" y="380"/>
                    </a:lnTo>
                    <a:cubicBezTo>
                      <a:pt x="1682" y="131"/>
                      <a:pt x="1393" y="1"/>
                      <a:pt x="1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7"/>
              <p:cNvSpPr/>
              <p:nvPr/>
            </p:nvSpPr>
            <p:spPr>
              <a:xfrm>
                <a:off x="1814941" y="3152931"/>
                <a:ext cx="39867" cy="37282"/>
              </a:xfrm>
              <a:custGeom>
                <a:avLst/>
                <a:gdLst/>
                <a:ahLst/>
                <a:cxnLst/>
                <a:rect l="l" t="t" r="r" b="b"/>
                <a:pathLst>
                  <a:path w="910" h="851" extrusionOk="0">
                    <a:moveTo>
                      <a:pt x="456" y="0"/>
                    </a:moveTo>
                    <a:cubicBezTo>
                      <a:pt x="364" y="0"/>
                      <a:pt x="272" y="30"/>
                      <a:pt x="194" y="91"/>
                    </a:cubicBezTo>
                    <a:cubicBezTo>
                      <a:pt x="58" y="197"/>
                      <a:pt x="1" y="374"/>
                      <a:pt x="47" y="540"/>
                    </a:cubicBezTo>
                    <a:cubicBezTo>
                      <a:pt x="92" y="705"/>
                      <a:pt x="234" y="826"/>
                      <a:pt x="405" y="848"/>
                    </a:cubicBezTo>
                    <a:cubicBezTo>
                      <a:pt x="422" y="850"/>
                      <a:pt x="439" y="851"/>
                      <a:pt x="455" y="851"/>
                    </a:cubicBezTo>
                    <a:cubicBezTo>
                      <a:pt x="608" y="851"/>
                      <a:pt x="749" y="768"/>
                      <a:pt x="826" y="634"/>
                    </a:cubicBezTo>
                    <a:cubicBezTo>
                      <a:pt x="910" y="484"/>
                      <a:pt x="895" y="297"/>
                      <a:pt x="790" y="163"/>
                    </a:cubicBezTo>
                    <a:lnTo>
                      <a:pt x="789" y="162"/>
                    </a:lnTo>
                    <a:cubicBezTo>
                      <a:pt x="705" y="56"/>
                      <a:pt x="581" y="0"/>
                      <a:pt x="4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7"/>
              <p:cNvSpPr/>
              <p:nvPr/>
            </p:nvSpPr>
            <p:spPr>
              <a:xfrm>
                <a:off x="1810691" y="3190302"/>
                <a:ext cx="21029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4" extrusionOk="0">
                    <a:moveTo>
                      <a:pt x="239" y="0"/>
                    </a:moveTo>
                    <a:cubicBezTo>
                      <a:pt x="194" y="0"/>
                      <a:pt x="148" y="14"/>
                      <a:pt x="109" y="43"/>
                    </a:cubicBezTo>
                    <a:cubicBezTo>
                      <a:pt x="16" y="116"/>
                      <a:pt x="0" y="250"/>
                      <a:pt x="73" y="342"/>
                    </a:cubicBezTo>
                    <a:cubicBezTo>
                      <a:pt x="115" y="396"/>
                      <a:pt x="177" y="424"/>
                      <a:pt x="240" y="424"/>
                    </a:cubicBezTo>
                    <a:cubicBezTo>
                      <a:pt x="286" y="424"/>
                      <a:pt x="333" y="409"/>
                      <a:pt x="372" y="378"/>
                    </a:cubicBezTo>
                    <a:lnTo>
                      <a:pt x="374" y="377"/>
                    </a:lnTo>
                    <a:cubicBezTo>
                      <a:pt x="465" y="305"/>
                      <a:pt x="479" y="173"/>
                      <a:pt x="408" y="82"/>
                    </a:cubicBezTo>
                    <a:cubicBezTo>
                      <a:pt x="366" y="28"/>
                      <a:pt x="303" y="0"/>
                      <a:pt x="2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" name="Google Shape;808;p37"/>
            <p:cNvGrpSpPr/>
            <p:nvPr/>
          </p:nvGrpSpPr>
          <p:grpSpPr>
            <a:xfrm rot="-2891511">
              <a:off x="2825836" y="3562359"/>
              <a:ext cx="102343" cy="90647"/>
              <a:chOff x="2024755" y="3042920"/>
              <a:chExt cx="96601" cy="85561"/>
            </a:xfrm>
          </p:grpSpPr>
          <p:sp>
            <p:nvSpPr>
              <p:cNvPr id="809" name="Google Shape;809;p37"/>
              <p:cNvSpPr/>
              <p:nvPr/>
            </p:nvSpPr>
            <p:spPr>
              <a:xfrm>
                <a:off x="2024755" y="3042920"/>
                <a:ext cx="96601" cy="85561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953" extrusionOk="0">
                    <a:moveTo>
                      <a:pt x="1101" y="0"/>
                    </a:moveTo>
                    <a:cubicBezTo>
                      <a:pt x="893" y="0"/>
                      <a:pt x="683" y="66"/>
                      <a:pt x="505" y="203"/>
                    </a:cubicBezTo>
                    <a:cubicBezTo>
                      <a:pt x="79" y="532"/>
                      <a:pt x="0" y="1144"/>
                      <a:pt x="329" y="1571"/>
                    </a:cubicBezTo>
                    <a:cubicBezTo>
                      <a:pt x="521" y="1821"/>
                      <a:pt x="811" y="1953"/>
                      <a:pt x="1104" y="1953"/>
                    </a:cubicBezTo>
                    <a:cubicBezTo>
                      <a:pt x="1311" y="1953"/>
                      <a:pt x="1519" y="1887"/>
                      <a:pt x="1696" y="1751"/>
                    </a:cubicBezTo>
                    <a:cubicBezTo>
                      <a:pt x="2123" y="1424"/>
                      <a:pt x="2205" y="811"/>
                      <a:pt x="1876" y="383"/>
                    </a:cubicBezTo>
                    <a:lnTo>
                      <a:pt x="1874" y="380"/>
                    </a:lnTo>
                    <a:cubicBezTo>
                      <a:pt x="1682" y="131"/>
                      <a:pt x="1393" y="0"/>
                      <a:pt x="1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7"/>
              <p:cNvSpPr/>
              <p:nvPr/>
            </p:nvSpPr>
            <p:spPr>
              <a:xfrm>
                <a:off x="2056606" y="3047345"/>
                <a:ext cx="39823" cy="37195"/>
              </a:xfrm>
              <a:custGeom>
                <a:avLst/>
                <a:gdLst/>
                <a:ahLst/>
                <a:cxnLst/>
                <a:rect l="l" t="t" r="r" b="b"/>
                <a:pathLst>
                  <a:path w="909" h="849" extrusionOk="0">
                    <a:moveTo>
                      <a:pt x="454" y="0"/>
                    </a:moveTo>
                    <a:cubicBezTo>
                      <a:pt x="363" y="0"/>
                      <a:pt x="270" y="30"/>
                      <a:pt x="193" y="91"/>
                    </a:cubicBezTo>
                    <a:cubicBezTo>
                      <a:pt x="58" y="196"/>
                      <a:pt x="0" y="373"/>
                      <a:pt x="47" y="538"/>
                    </a:cubicBezTo>
                    <a:cubicBezTo>
                      <a:pt x="92" y="704"/>
                      <a:pt x="233" y="825"/>
                      <a:pt x="403" y="845"/>
                    </a:cubicBezTo>
                    <a:cubicBezTo>
                      <a:pt x="420" y="847"/>
                      <a:pt x="437" y="848"/>
                      <a:pt x="454" y="848"/>
                    </a:cubicBezTo>
                    <a:cubicBezTo>
                      <a:pt x="606" y="848"/>
                      <a:pt x="748" y="767"/>
                      <a:pt x="823" y="632"/>
                    </a:cubicBezTo>
                    <a:cubicBezTo>
                      <a:pt x="908" y="483"/>
                      <a:pt x="893" y="297"/>
                      <a:pt x="788" y="162"/>
                    </a:cubicBezTo>
                    <a:lnTo>
                      <a:pt x="787" y="161"/>
                    </a:lnTo>
                    <a:cubicBezTo>
                      <a:pt x="703" y="55"/>
                      <a:pt x="579" y="0"/>
                      <a:pt x="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7"/>
              <p:cNvSpPr/>
              <p:nvPr/>
            </p:nvSpPr>
            <p:spPr>
              <a:xfrm>
                <a:off x="2052269" y="3084672"/>
                <a:ext cx="21073" cy="1870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27" extrusionOk="0">
                    <a:moveTo>
                      <a:pt x="241" y="1"/>
                    </a:moveTo>
                    <a:cubicBezTo>
                      <a:pt x="195" y="1"/>
                      <a:pt x="149" y="16"/>
                      <a:pt x="109" y="46"/>
                    </a:cubicBezTo>
                    <a:cubicBezTo>
                      <a:pt x="17" y="119"/>
                      <a:pt x="1" y="253"/>
                      <a:pt x="73" y="345"/>
                    </a:cubicBezTo>
                    <a:cubicBezTo>
                      <a:pt x="116" y="399"/>
                      <a:pt x="178" y="427"/>
                      <a:pt x="241" y="427"/>
                    </a:cubicBezTo>
                    <a:cubicBezTo>
                      <a:pt x="287" y="427"/>
                      <a:pt x="333" y="412"/>
                      <a:pt x="372" y="381"/>
                    </a:cubicBezTo>
                    <a:cubicBezTo>
                      <a:pt x="465" y="309"/>
                      <a:pt x="481" y="174"/>
                      <a:pt x="408" y="83"/>
                    </a:cubicBezTo>
                    <a:cubicBezTo>
                      <a:pt x="366" y="29"/>
                      <a:pt x="304" y="1"/>
                      <a:pt x="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2" name="Google Shape;812;p37"/>
            <p:cNvSpPr/>
            <p:nvPr/>
          </p:nvSpPr>
          <p:spPr>
            <a:xfrm rot="-2891511">
              <a:off x="2855474" y="3714967"/>
              <a:ext cx="102620" cy="70595"/>
            </a:xfrm>
            <a:custGeom>
              <a:avLst/>
              <a:gdLst/>
              <a:ahLst/>
              <a:cxnLst/>
              <a:rect l="l" t="t" r="r" b="b"/>
              <a:pathLst>
                <a:path w="2211" h="1521" extrusionOk="0">
                  <a:moveTo>
                    <a:pt x="1774" y="1"/>
                  </a:moveTo>
                  <a:lnTo>
                    <a:pt x="1" y="718"/>
                  </a:lnTo>
                  <a:cubicBezTo>
                    <a:pt x="1" y="718"/>
                    <a:pt x="246" y="1521"/>
                    <a:pt x="915" y="1521"/>
                  </a:cubicBezTo>
                  <a:cubicBezTo>
                    <a:pt x="1038" y="1521"/>
                    <a:pt x="1174" y="1494"/>
                    <a:pt x="1325" y="1431"/>
                  </a:cubicBezTo>
                  <a:cubicBezTo>
                    <a:pt x="1325" y="1431"/>
                    <a:pt x="2211" y="1185"/>
                    <a:pt x="1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7"/>
            <p:cNvSpPr/>
            <p:nvPr/>
          </p:nvSpPr>
          <p:spPr>
            <a:xfrm rot="-2891511">
              <a:off x="2886412" y="3737335"/>
              <a:ext cx="66743" cy="41076"/>
            </a:xfrm>
            <a:custGeom>
              <a:avLst/>
              <a:gdLst/>
              <a:ahLst/>
              <a:cxnLst/>
              <a:rect l="l" t="t" r="r" b="b"/>
              <a:pathLst>
                <a:path w="1438" h="885" extrusionOk="0">
                  <a:moveTo>
                    <a:pt x="1086" y="0"/>
                  </a:moveTo>
                  <a:cubicBezTo>
                    <a:pt x="608" y="0"/>
                    <a:pt x="220" y="317"/>
                    <a:pt x="0" y="735"/>
                  </a:cubicBezTo>
                  <a:cubicBezTo>
                    <a:pt x="126" y="823"/>
                    <a:pt x="279" y="885"/>
                    <a:pt x="464" y="885"/>
                  </a:cubicBezTo>
                  <a:cubicBezTo>
                    <a:pt x="586" y="885"/>
                    <a:pt x="721" y="858"/>
                    <a:pt x="871" y="795"/>
                  </a:cubicBezTo>
                  <a:cubicBezTo>
                    <a:pt x="1194" y="687"/>
                    <a:pt x="1418" y="393"/>
                    <a:pt x="1437" y="53"/>
                  </a:cubicBezTo>
                  <a:cubicBezTo>
                    <a:pt x="1377" y="36"/>
                    <a:pt x="1317" y="24"/>
                    <a:pt x="1257" y="13"/>
                  </a:cubicBezTo>
                  <a:cubicBezTo>
                    <a:pt x="1199" y="4"/>
                    <a:pt x="1142" y="0"/>
                    <a:pt x="10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" name="Google Shape;814;p37"/>
          <p:cNvGrpSpPr/>
          <p:nvPr/>
        </p:nvGrpSpPr>
        <p:grpSpPr>
          <a:xfrm rot="-2125826">
            <a:off x="1173109" y="3635729"/>
            <a:ext cx="341316" cy="785639"/>
            <a:chOff x="1376236" y="1260460"/>
            <a:chExt cx="341324" cy="785658"/>
          </a:xfrm>
        </p:grpSpPr>
        <p:sp>
          <p:nvSpPr>
            <p:cNvPr id="815" name="Google Shape;815;p37"/>
            <p:cNvSpPr/>
            <p:nvPr/>
          </p:nvSpPr>
          <p:spPr>
            <a:xfrm>
              <a:off x="1376236" y="1260460"/>
              <a:ext cx="341324" cy="785658"/>
            </a:xfrm>
            <a:custGeom>
              <a:avLst/>
              <a:gdLst/>
              <a:ahLst/>
              <a:cxnLst/>
              <a:rect l="l" t="t" r="r" b="b"/>
              <a:pathLst>
                <a:path w="10918" h="25131" extrusionOk="0">
                  <a:moveTo>
                    <a:pt x="5459" y="0"/>
                  </a:moveTo>
                  <a:cubicBezTo>
                    <a:pt x="5061" y="0"/>
                    <a:pt x="4663" y="131"/>
                    <a:pt x="4334" y="393"/>
                  </a:cubicBezTo>
                  <a:cubicBezTo>
                    <a:pt x="4131" y="555"/>
                    <a:pt x="2370" y="2024"/>
                    <a:pt x="2370" y="4098"/>
                  </a:cubicBezTo>
                  <a:cubicBezTo>
                    <a:pt x="2370" y="4497"/>
                    <a:pt x="2432" y="4895"/>
                    <a:pt x="2553" y="5276"/>
                  </a:cubicBezTo>
                  <a:cubicBezTo>
                    <a:pt x="2547" y="5276"/>
                    <a:pt x="2540" y="5276"/>
                    <a:pt x="2534" y="5276"/>
                  </a:cubicBezTo>
                  <a:cubicBezTo>
                    <a:pt x="2177" y="5276"/>
                    <a:pt x="1820" y="5308"/>
                    <a:pt x="1468" y="5372"/>
                  </a:cubicBezTo>
                  <a:cubicBezTo>
                    <a:pt x="642" y="5538"/>
                    <a:pt x="40" y="6252"/>
                    <a:pt x="18" y="7094"/>
                  </a:cubicBezTo>
                  <a:cubicBezTo>
                    <a:pt x="13" y="7294"/>
                    <a:pt x="2" y="8744"/>
                    <a:pt x="761" y="10006"/>
                  </a:cubicBezTo>
                  <a:cubicBezTo>
                    <a:pt x="307" y="10337"/>
                    <a:pt x="33" y="10858"/>
                    <a:pt x="18" y="11419"/>
                  </a:cubicBezTo>
                  <a:cubicBezTo>
                    <a:pt x="13" y="11618"/>
                    <a:pt x="2" y="13068"/>
                    <a:pt x="761" y="14331"/>
                  </a:cubicBezTo>
                  <a:cubicBezTo>
                    <a:pt x="307" y="14661"/>
                    <a:pt x="33" y="15183"/>
                    <a:pt x="18" y="15743"/>
                  </a:cubicBezTo>
                  <a:cubicBezTo>
                    <a:pt x="13" y="15999"/>
                    <a:pt x="0" y="18294"/>
                    <a:pt x="1587" y="19631"/>
                  </a:cubicBezTo>
                  <a:cubicBezTo>
                    <a:pt x="2045" y="20018"/>
                    <a:pt x="2603" y="20296"/>
                    <a:pt x="3236" y="20454"/>
                  </a:cubicBezTo>
                  <a:lnTo>
                    <a:pt x="3214" y="23314"/>
                  </a:lnTo>
                  <a:lnTo>
                    <a:pt x="3214" y="23325"/>
                  </a:lnTo>
                  <a:cubicBezTo>
                    <a:pt x="3213" y="24321"/>
                    <a:pt x="4020" y="25130"/>
                    <a:pt x="5016" y="25131"/>
                  </a:cubicBezTo>
                  <a:lnTo>
                    <a:pt x="5913" y="25131"/>
                  </a:lnTo>
                  <a:cubicBezTo>
                    <a:pt x="6909" y="25124"/>
                    <a:pt x="7712" y="24310"/>
                    <a:pt x="7704" y="23313"/>
                  </a:cubicBezTo>
                  <a:lnTo>
                    <a:pt x="7682" y="20454"/>
                  </a:lnTo>
                  <a:cubicBezTo>
                    <a:pt x="8315" y="20294"/>
                    <a:pt x="8873" y="20017"/>
                    <a:pt x="9332" y="19631"/>
                  </a:cubicBezTo>
                  <a:cubicBezTo>
                    <a:pt x="10918" y="18293"/>
                    <a:pt x="10906" y="16002"/>
                    <a:pt x="10900" y="15742"/>
                  </a:cubicBezTo>
                  <a:cubicBezTo>
                    <a:pt x="10886" y="15182"/>
                    <a:pt x="10612" y="14659"/>
                    <a:pt x="10157" y="14331"/>
                  </a:cubicBezTo>
                  <a:cubicBezTo>
                    <a:pt x="10916" y="13071"/>
                    <a:pt x="10906" y="11620"/>
                    <a:pt x="10900" y="11418"/>
                  </a:cubicBezTo>
                  <a:cubicBezTo>
                    <a:pt x="10887" y="10857"/>
                    <a:pt x="10612" y="10334"/>
                    <a:pt x="10157" y="10006"/>
                  </a:cubicBezTo>
                  <a:cubicBezTo>
                    <a:pt x="10916" y="8746"/>
                    <a:pt x="10906" y="7296"/>
                    <a:pt x="10900" y="7093"/>
                  </a:cubicBezTo>
                  <a:cubicBezTo>
                    <a:pt x="10878" y="6252"/>
                    <a:pt x="10276" y="5538"/>
                    <a:pt x="9450" y="5372"/>
                  </a:cubicBezTo>
                  <a:cubicBezTo>
                    <a:pt x="9098" y="5308"/>
                    <a:pt x="8741" y="5276"/>
                    <a:pt x="8384" y="5276"/>
                  </a:cubicBezTo>
                  <a:cubicBezTo>
                    <a:pt x="8378" y="5276"/>
                    <a:pt x="8371" y="5276"/>
                    <a:pt x="8365" y="5276"/>
                  </a:cubicBezTo>
                  <a:cubicBezTo>
                    <a:pt x="8486" y="4895"/>
                    <a:pt x="8548" y="4497"/>
                    <a:pt x="8548" y="4098"/>
                  </a:cubicBezTo>
                  <a:cubicBezTo>
                    <a:pt x="8548" y="2020"/>
                    <a:pt x="6785" y="555"/>
                    <a:pt x="6584" y="393"/>
                  </a:cubicBezTo>
                  <a:cubicBezTo>
                    <a:pt x="6255" y="131"/>
                    <a:pt x="5857" y="0"/>
                    <a:pt x="5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47625" dir="4800000" algn="bl" rotWithShape="0">
                <a:srgbClr val="FD8479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7"/>
            <p:cNvSpPr/>
            <p:nvPr/>
          </p:nvSpPr>
          <p:spPr>
            <a:xfrm>
              <a:off x="1433352" y="1317170"/>
              <a:ext cx="227497" cy="672613"/>
            </a:xfrm>
            <a:custGeom>
              <a:avLst/>
              <a:gdLst/>
              <a:ahLst/>
              <a:cxnLst/>
              <a:rect l="l" t="t" r="r" b="b"/>
              <a:pathLst>
                <a:path w="7277" h="21515" extrusionOk="0">
                  <a:moveTo>
                    <a:pt x="3634" y="0"/>
                  </a:moveTo>
                  <a:cubicBezTo>
                    <a:pt x="3628" y="0"/>
                    <a:pt x="3621" y="2"/>
                    <a:pt x="3616" y="7"/>
                  </a:cubicBezTo>
                  <a:cubicBezTo>
                    <a:pt x="3457" y="142"/>
                    <a:pt x="2349" y="1111"/>
                    <a:pt x="2349" y="2286"/>
                  </a:cubicBezTo>
                  <a:cubicBezTo>
                    <a:pt x="2349" y="3144"/>
                    <a:pt x="2936" y="3889"/>
                    <a:pt x="3320" y="4285"/>
                  </a:cubicBezTo>
                  <a:cubicBezTo>
                    <a:pt x="3325" y="4290"/>
                    <a:pt x="3329" y="4297"/>
                    <a:pt x="3329" y="4303"/>
                  </a:cubicBezTo>
                  <a:lnTo>
                    <a:pt x="3311" y="6801"/>
                  </a:lnTo>
                  <a:cubicBezTo>
                    <a:pt x="3314" y="6822"/>
                    <a:pt x="3297" y="6835"/>
                    <a:pt x="3281" y="6835"/>
                  </a:cubicBezTo>
                  <a:cubicBezTo>
                    <a:pt x="3269" y="6835"/>
                    <a:pt x="3256" y="6827"/>
                    <a:pt x="3254" y="6811"/>
                  </a:cubicBezTo>
                  <a:cubicBezTo>
                    <a:pt x="3116" y="6449"/>
                    <a:pt x="2907" y="6090"/>
                    <a:pt x="2586" y="5823"/>
                  </a:cubicBezTo>
                  <a:cubicBezTo>
                    <a:pt x="2045" y="5366"/>
                    <a:pt x="1302" y="5264"/>
                    <a:pt x="751" y="5264"/>
                  </a:cubicBezTo>
                  <a:cubicBezTo>
                    <a:pt x="388" y="5264"/>
                    <a:pt x="108" y="5308"/>
                    <a:pt x="26" y="5323"/>
                  </a:cubicBezTo>
                  <a:cubicBezTo>
                    <a:pt x="13" y="5326"/>
                    <a:pt x="3" y="5337"/>
                    <a:pt x="1" y="5352"/>
                  </a:cubicBezTo>
                  <a:cubicBezTo>
                    <a:pt x="1" y="5560"/>
                    <a:pt x="30" y="7032"/>
                    <a:pt x="927" y="7789"/>
                  </a:cubicBezTo>
                  <a:cubicBezTo>
                    <a:pt x="1469" y="8247"/>
                    <a:pt x="2214" y="8346"/>
                    <a:pt x="2766" y="8346"/>
                  </a:cubicBezTo>
                  <a:cubicBezTo>
                    <a:pt x="2964" y="8346"/>
                    <a:pt x="3137" y="8334"/>
                    <a:pt x="3266" y="8320"/>
                  </a:cubicBezTo>
                  <a:cubicBezTo>
                    <a:pt x="3268" y="8320"/>
                    <a:pt x="3270" y="8319"/>
                    <a:pt x="3271" y="8319"/>
                  </a:cubicBezTo>
                  <a:cubicBezTo>
                    <a:pt x="3287" y="8319"/>
                    <a:pt x="3297" y="8334"/>
                    <a:pt x="3297" y="8351"/>
                  </a:cubicBezTo>
                  <a:lnTo>
                    <a:pt x="3275" y="11042"/>
                  </a:lnTo>
                  <a:cubicBezTo>
                    <a:pt x="3275" y="11060"/>
                    <a:pt x="3260" y="11071"/>
                    <a:pt x="3245" y="11071"/>
                  </a:cubicBezTo>
                  <a:cubicBezTo>
                    <a:pt x="3234" y="11071"/>
                    <a:pt x="3224" y="11066"/>
                    <a:pt x="3219" y="11054"/>
                  </a:cubicBezTo>
                  <a:cubicBezTo>
                    <a:pt x="3082" y="10720"/>
                    <a:pt x="2879" y="10396"/>
                    <a:pt x="2586" y="10147"/>
                  </a:cubicBezTo>
                  <a:cubicBezTo>
                    <a:pt x="2045" y="9690"/>
                    <a:pt x="1301" y="9589"/>
                    <a:pt x="750" y="9589"/>
                  </a:cubicBezTo>
                  <a:cubicBezTo>
                    <a:pt x="387" y="9589"/>
                    <a:pt x="108" y="9633"/>
                    <a:pt x="26" y="9648"/>
                  </a:cubicBezTo>
                  <a:cubicBezTo>
                    <a:pt x="12" y="9650"/>
                    <a:pt x="1" y="9661"/>
                    <a:pt x="1" y="9676"/>
                  </a:cubicBezTo>
                  <a:cubicBezTo>
                    <a:pt x="1" y="9885"/>
                    <a:pt x="30" y="11356"/>
                    <a:pt x="927" y="12115"/>
                  </a:cubicBezTo>
                  <a:cubicBezTo>
                    <a:pt x="1468" y="12571"/>
                    <a:pt x="2211" y="12672"/>
                    <a:pt x="2761" y="12672"/>
                  </a:cubicBezTo>
                  <a:cubicBezTo>
                    <a:pt x="2944" y="12672"/>
                    <a:pt x="3105" y="12661"/>
                    <a:pt x="3231" y="12648"/>
                  </a:cubicBezTo>
                  <a:cubicBezTo>
                    <a:pt x="3233" y="12648"/>
                    <a:pt x="3235" y="12647"/>
                    <a:pt x="3236" y="12647"/>
                  </a:cubicBezTo>
                  <a:cubicBezTo>
                    <a:pt x="3252" y="12647"/>
                    <a:pt x="3262" y="12662"/>
                    <a:pt x="3262" y="12679"/>
                  </a:cubicBezTo>
                  <a:lnTo>
                    <a:pt x="3244" y="15291"/>
                  </a:lnTo>
                  <a:cubicBezTo>
                    <a:pt x="3244" y="15310"/>
                    <a:pt x="3228" y="15321"/>
                    <a:pt x="3213" y="15321"/>
                  </a:cubicBezTo>
                  <a:cubicBezTo>
                    <a:pt x="3203" y="15321"/>
                    <a:pt x="3192" y="15316"/>
                    <a:pt x="3187" y="15304"/>
                  </a:cubicBezTo>
                  <a:cubicBezTo>
                    <a:pt x="3050" y="14998"/>
                    <a:pt x="2860" y="14703"/>
                    <a:pt x="2585" y="14472"/>
                  </a:cubicBezTo>
                  <a:cubicBezTo>
                    <a:pt x="2043" y="14015"/>
                    <a:pt x="1299" y="13914"/>
                    <a:pt x="748" y="13914"/>
                  </a:cubicBezTo>
                  <a:cubicBezTo>
                    <a:pt x="386" y="13914"/>
                    <a:pt x="107" y="13958"/>
                    <a:pt x="25" y="13972"/>
                  </a:cubicBezTo>
                  <a:cubicBezTo>
                    <a:pt x="12" y="13975"/>
                    <a:pt x="1" y="13986"/>
                    <a:pt x="0" y="14001"/>
                  </a:cubicBezTo>
                  <a:cubicBezTo>
                    <a:pt x="0" y="14210"/>
                    <a:pt x="29" y="15681"/>
                    <a:pt x="926" y="16439"/>
                  </a:cubicBezTo>
                  <a:cubicBezTo>
                    <a:pt x="1466" y="16895"/>
                    <a:pt x="2206" y="16996"/>
                    <a:pt x="2755" y="16996"/>
                  </a:cubicBezTo>
                  <a:cubicBezTo>
                    <a:pt x="2924" y="16996"/>
                    <a:pt x="3075" y="16986"/>
                    <a:pt x="3196" y="16975"/>
                  </a:cubicBezTo>
                  <a:cubicBezTo>
                    <a:pt x="3197" y="16975"/>
                    <a:pt x="3199" y="16975"/>
                    <a:pt x="3200" y="16975"/>
                  </a:cubicBezTo>
                  <a:cubicBezTo>
                    <a:pt x="3217" y="16975"/>
                    <a:pt x="3228" y="16989"/>
                    <a:pt x="3228" y="17006"/>
                  </a:cubicBezTo>
                  <a:lnTo>
                    <a:pt x="3194" y="21484"/>
                  </a:lnTo>
                  <a:cubicBezTo>
                    <a:pt x="3193" y="21501"/>
                    <a:pt x="3207" y="21514"/>
                    <a:pt x="3224" y="21514"/>
                  </a:cubicBezTo>
                  <a:lnTo>
                    <a:pt x="4048" y="21514"/>
                  </a:lnTo>
                  <a:cubicBezTo>
                    <a:pt x="4064" y="21514"/>
                    <a:pt x="4079" y="21501"/>
                    <a:pt x="4079" y="21484"/>
                  </a:cubicBezTo>
                  <a:lnTo>
                    <a:pt x="4046" y="17005"/>
                  </a:lnTo>
                  <a:cubicBezTo>
                    <a:pt x="4046" y="16990"/>
                    <a:pt x="4059" y="16975"/>
                    <a:pt x="4075" y="16975"/>
                  </a:cubicBezTo>
                  <a:lnTo>
                    <a:pt x="4078" y="16975"/>
                  </a:lnTo>
                  <a:cubicBezTo>
                    <a:pt x="4199" y="16986"/>
                    <a:pt x="4349" y="16996"/>
                    <a:pt x="4517" y="16996"/>
                  </a:cubicBezTo>
                  <a:cubicBezTo>
                    <a:pt x="5067" y="16996"/>
                    <a:pt x="5809" y="16895"/>
                    <a:pt x="6349" y="16438"/>
                  </a:cubicBezTo>
                  <a:cubicBezTo>
                    <a:pt x="7247" y="15681"/>
                    <a:pt x="7274" y="14209"/>
                    <a:pt x="7274" y="14001"/>
                  </a:cubicBezTo>
                  <a:cubicBezTo>
                    <a:pt x="7276" y="13986"/>
                    <a:pt x="7266" y="13974"/>
                    <a:pt x="7251" y="13972"/>
                  </a:cubicBezTo>
                  <a:lnTo>
                    <a:pt x="7249" y="13972"/>
                  </a:lnTo>
                  <a:cubicBezTo>
                    <a:pt x="7168" y="13958"/>
                    <a:pt x="6888" y="13914"/>
                    <a:pt x="6524" y="13914"/>
                  </a:cubicBezTo>
                  <a:cubicBezTo>
                    <a:pt x="5974" y="13914"/>
                    <a:pt x="5231" y="14015"/>
                    <a:pt x="4689" y="14471"/>
                  </a:cubicBezTo>
                  <a:cubicBezTo>
                    <a:pt x="4419" y="14702"/>
                    <a:pt x="4225" y="14995"/>
                    <a:pt x="4088" y="15304"/>
                  </a:cubicBezTo>
                  <a:cubicBezTo>
                    <a:pt x="4083" y="15314"/>
                    <a:pt x="4073" y="15320"/>
                    <a:pt x="4062" y="15320"/>
                  </a:cubicBezTo>
                  <a:cubicBezTo>
                    <a:pt x="4057" y="15320"/>
                    <a:pt x="4053" y="15319"/>
                    <a:pt x="4049" y="15317"/>
                  </a:cubicBezTo>
                  <a:cubicBezTo>
                    <a:pt x="4038" y="15313"/>
                    <a:pt x="4032" y="15303"/>
                    <a:pt x="4032" y="15291"/>
                  </a:cubicBezTo>
                  <a:lnTo>
                    <a:pt x="4014" y="12679"/>
                  </a:lnTo>
                  <a:cubicBezTo>
                    <a:pt x="4012" y="12663"/>
                    <a:pt x="4025" y="12648"/>
                    <a:pt x="4041" y="12647"/>
                  </a:cubicBezTo>
                  <a:lnTo>
                    <a:pt x="4044" y="12647"/>
                  </a:lnTo>
                  <a:cubicBezTo>
                    <a:pt x="4169" y="12660"/>
                    <a:pt x="4329" y="12671"/>
                    <a:pt x="4512" y="12671"/>
                  </a:cubicBezTo>
                  <a:cubicBezTo>
                    <a:pt x="5059" y="12671"/>
                    <a:pt x="5801" y="12570"/>
                    <a:pt x="6341" y="12114"/>
                  </a:cubicBezTo>
                  <a:cubicBezTo>
                    <a:pt x="7240" y="11356"/>
                    <a:pt x="7267" y="9885"/>
                    <a:pt x="7267" y="9676"/>
                  </a:cubicBezTo>
                  <a:cubicBezTo>
                    <a:pt x="7269" y="9661"/>
                    <a:pt x="7259" y="9649"/>
                    <a:pt x="7245" y="9648"/>
                  </a:cubicBezTo>
                  <a:lnTo>
                    <a:pt x="7242" y="9648"/>
                  </a:lnTo>
                  <a:cubicBezTo>
                    <a:pt x="7161" y="9633"/>
                    <a:pt x="6881" y="9589"/>
                    <a:pt x="6517" y="9589"/>
                  </a:cubicBezTo>
                  <a:cubicBezTo>
                    <a:pt x="5967" y="9589"/>
                    <a:pt x="5223" y="9690"/>
                    <a:pt x="4683" y="10146"/>
                  </a:cubicBezTo>
                  <a:cubicBezTo>
                    <a:pt x="4387" y="10396"/>
                    <a:pt x="4188" y="10720"/>
                    <a:pt x="4050" y="11054"/>
                  </a:cubicBezTo>
                  <a:cubicBezTo>
                    <a:pt x="4046" y="11070"/>
                    <a:pt x="4035" y="11077"/>
                    <a:pt x="4023" y="11077"/>
                  </a:cubicBezTo>
                  <a:cubicBezTo>
                    <a:pt x="4006" y="11077"/>
                    <a:pt x="3989" y="11063"/>
                    <a:pt x="3993" y="11042"/>
                  </a:cubicBezTo>
                  <a:lnTo>
                    <a:pt x="3972" y="8351"/>
                  </a:lnTo>
                  <a:cubicBezTo>
                    <a:pt x="3972" y="8334"/>
                    <a:pt x="3985" y="8320"/>
                    <a:pt x="4003" y="8320"/>
                  </a:cubicBezTo>
                  <a:cubicBezTo>
                    <a:pt x="4132" y="8334"/>
                    <a:pt x="4304" y="8346"/>
                    <a:pt x="4501" y="8346"/>
                  </a:cubicBezTo>
                  <a:cubicBezTo>
                    <a:pt x="5052" y="8346"/>
                    <a:pt x="5797" y="8247"/>
                    <a:pt x="6341" y="7789"/>
                  </a:cubicBezTo>
                  <a:cubicBezTo>
                    <a:pt x="7239" y="7032"/>
                    <a:pt x="7267" y="5560"/>
                    <a:pt x="7267" y="5352"/>
                  </a:cubicBezTo>
                  <a:cubicBezTo>
                    <a:pt x="7268" y="5337"/>
                    <a:pt x="7258" y="5324"/>
                    <a:pt x="7245" y="5323"/>
                  </a:cubicBezTo>
                  <a:lnTo>
                    <a:pt x="7242" y="5323"/>
                  </a:lnTo>
                  <a:cubicBezTo>
                    <a:pt x="7160" y="5308"/>
                    <a:pt x="6881" y="5264"/>
                    <a:pt x="6518" y="5264"/>
                  </a:cubicBezTo>
                  <a:cubicBezTo>
                    <a:pt x="5967" y="5264"/>
                    <a:pt x="5224" y="5366"/>
                    <a:pt x="4683" y="5823"/>
                  </a:cubicBezTo>
                  <a:cubicBezTo>
                    <a:pt x="4364" y="6090"/>
                    <a:pt x="4153" y="6449"/>
                    <a:pt x="4016" y="6811"/>
                  </a:cubicBezTo>
                  <a:cubicBezTo>
                    <a:pt x="4013" y="6827"/>
                    <a:pt x="4000" y="6835"/>
                    <a:pt x="3988" y="6835"/>
                  </a:cubicBezTo>
                  <a:cubicBezTo>
                    <a:pt x="3972" y="6835"/>
                    <a:pt x="3955" y="6822"/>
                    <a:pt x="3959" y="6801"/>
                  </a:cubicBezTo>
                  <a:lnTo>
                    <a:pt x="3940" y="4303"/>
                  </a:lnTo>
                  <a:cubicBezTo>
                    <a:pt x="3940" y="4297"/>
                    <a:pt x="3943" y="4289"/>
                    <a:pt x="3949" y="4285"/>
                  </a:cubicBezTo>
                  <a:cubicBezTo>
                    <a:pt x="4329" y="3892"/>
                    <a:pt x="4919" y="3144"/>
                    <a:pt x="4919" y="2286"/>
                  </a:cubicBezTo>
                  <a:cubicBezTo>
                    <a:pt x="4919" y="1111"/>
                    <a:pt x="3812" y="142"/>
                    <a:pt x="3654" y="7"/>
                  </a:cubicBezTo>
                  <a:cubicBezTo>
                    <a:pt x="3648" y="2"/>
                    <a:pt x="3641" y="0"/>
                    <a:pt x="3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37"/>
          <p:cNvGrpSpPr/>
          <p:nvPr/>
        </p:nvGrpSpPr>
        <p:grpSpPr>
          <a:xfrm>
            <a:off x="1352859" y="876538"/>
            <a:ext cx="1826915" cy="1827344"/>
            <a:chOff x="2217185" y="277650"/>
            <a:chExt cx="1510222" cy="1510202"/>
          </a:xfrm>
        </p:grpSpPr>
        <p:sp>
          <p:nvSpPr>
            <p:cNvPr id="818" name="Google Shape;818;p37"/>
            <p:cNvSpPr/>
            <p:nvPr/>
          </p:nvSpPr>
          <p:spPr>
            <a:xfrm>
              <a:off x="2217185" y="277650"/>
              <a:ext cx="1510222" cy="1510202"/>
            </a:xfrm>
            <a:custGeom>
              <a:avLst/>
              <a:gdLst/>
              <a:ahLst/>
              <a:cxnLst/>
              <a:rect l="l" t="t" r="r" b="b"/>
              <a:pathLst>
                <a:path w="75304" h="75303" extrusionOk="0">
                  <a:moveTo>
                    <a:pt x="37652" y="6610"/>
                  </a:moveTo>
                  <a:cubicBezTo>
                    <a:pt x="54767" y="6610"/>
                    <a:pt x="68693" y="20536"/>
                    <a:pt x="68693" y="37651"/>
                  </a:cubicBezTo>
                  <a:cubicBezTo>
                    <a:pt x="68693" y="54767"/>
                    <a:pt x="54767" y="68693"/>
                    <a:pt x="37652" y="68693"/>
                  </a:cubicBezTo>
                  <a:cubicBezTo>
                    <a:pt x="20535" y="68693"/>
                    <a:pt x="6610" y="54767"/>
                    <a:pt x="6610" y="37651"/>
                  </a:cubicBezTo>
                  <a:cubicBezTo>
                    <a:pt x="6610" y="20536"/>
                    <a:pt x="20535" y="6610"/>
                    <a:pt x="37652" y="6610"/>
                  </a:cubicBezTo>
                  <a:close/>
                  <a:moveTo>
                    <a:pt x="37652" y="0"/>
                  </a:moveTo>
                  <a:cubicBezTo>
                    <a:pt x="16890" y="0"/>
                    <a:pt x="0" y="16890"/>
                    <a:pt x="0" y="37651"/>
                  </a:cubicBezTo>
                  <a:cubicBezTo>
                    <a:pt x="0" y="58413"/>
                    <a:pt x="16890" y="75303"/>
                    <a:pt x="37652" y="75303"/>
                  </a:cubicBezTo>
                  <a:cubicBezTo>
                    <a:pt x="58412" y="75303"/>
                    <a:pt x="75303" y="58413"/>
                    <a:pt x="75303" y="37651"/>
                  </a:cubicBezTo>
                  <a:cubicBezTo>
                    <a:pt x="75303" y="16890"/>
                    <a:pt x="58412" y="0"/>
                    <a:pt x="376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7"/>
            <p:cNvSpPr/>
            <p:nvPr/>
          </p:nvSpPr>
          <p:spPr>
            <a:xfrm>
              <a:off x="2371830" y="432294"/>
              <a:ext cx="1200913" cy="1200893"/>
            </a:xfrm>
            <a:custGeom>
              <a:avLst/>
              <a:gdLst/>
              <a:ahLst/>
              <a:cxnLst/>
              <a:rect l="l" t="t" r="r" b="b"/>
              <a:pathLst>
                <a:path w="59881" h="59880" extrusionOk="0">
                  <a:moveTo>
                    <a:pt x="29941" y="6610"/>
                  </a:moveTo>
                  <a:lnTo>
                    <a:pt x="29941" y="6611"/>
                  </a:lnTo>
                  <a:cubicBezTo>
                    <a:pt x="42805" y="6611"/>
                    <a:pt x="53270" y="17076"/>
                    <a:pt x="53270" y="29940"/>
                  </a:cubicBezTo>
                  <a:cubicBezTo>
                    <a:pt x="53270" y="42805"/>
                    <a:pt x="42805" y="53271"/>
                    <a:pt x="29941" y="53271"/>
                  </a:cubicBezTo>
                  <a:cubicBezTo>
                    <a:pt x="17077" y="53271"/>
                    <a:pt x="6610" y="42805"/>
                    <a:pt x="6610" y="29940"/>
                  </a:cubicBezTo>
                  <a:cubicBezTo>
                    <a:pt x="6610" y="17076"/>
                    <a:pt x="17077" y="6610"/>
                    <a:pt x="29941" y="6610"/>
                  </a:cubicBezTo>
                  <a:close/>
                  <a:moveTo>
                    <a:pt x="29941" y="1"/>
                  </a:moveTo>
                  <a:cubicBezTo>
                    <a:pt x="13431" y="1"/>
                    <a:pt x="0" y="13432"/>
                    <a:pt x="0" y="29940"/>
                  </a:cubicBezTo>
                  <a:cubicBezTo>
                    <a:pt x="0" y="46449"/>
                    <a:pt x="13431" y="59880"/>
                    <a:pt x="29941" y="59880"/>
                  </a:cubicBezTo>
                  <a:cubicBezTo>
                    <a:pt x="46449" y="59880"/>
                    <a:pt x="59880" y="46449"/>
                    <a:pt x="59880" y="29940"/>
                  </a:cubicBezTo>
                  <a:cubicBezTo>
                    <a:pt x="59880" y="13432"/>
                    <a:pt x="46449" y="1"/>
                    <a:pt x="299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" name="Google Shape;820;p37"/>
          <p:cNvSpPr txBox="1">
            <a:spLocks noGrp="1"/>
          </p:cNvSpPr>
          <p:nvPr>
            <p:ph type="title" idx="2"/>
          </p:nvPr>
        </p:nvSpPr>
        <p:spPr>
          <a:xfrm>
            <a:off x="1755643" y="1334314"/>
            <a:ext cx="1021200" cy="91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821" name="Google Shape;821;p37"/>
          <p:cNvGrpSpPr/>
          <p:nvPr/>
        </p:nvGrpSpPr>
        <p:grpSpPr>
          <a:xfrm rot="1984415">
            <a:off x="8098884" y="2472646"/>
            <a:ext cx="341377" cy="785779"/>
            <a:chOff x="1376236" y="1260460"/>
            <a:chExt cx="341324" cy="785658"/>
          </a:xfrm>
        </p:grpSpPr>
        <p:sp>
          <p:nvSpPr>
            <p:cNvPr id="822" name="Google Shape;822;p37"/>
            <p:cNvSpPr/>
            <p:nvPr/>
          </p:nvSpPr>
          <p:spPr>
            <a:xfrm>
              <a:off x="1376236" y="1260460"/>
              <a:ext cx="341324" cy="785658"/>
            </a:xfrm>
            <a:custGeom>
              <a:avLst/>
              <a:gdLst/>
              <a:ahLst/>
              <a:cxnLst/>
              <a:rect l="l" t="t" r="r" b="b"/>
              <a:pathLst>
                <a:path w="10918" h="25131" extrusionOk="0">
                  <a:moveTo>
                    <a:pt x="5459" y="0"/>
                  </a:moveTo>
                  <a:cubicBezTo>
                    <a:pt x="5061" y="0"/>
                    <a:pt x="4663" y="131"/>
                    <a:pt x="4334" y="393"/>
                  </a:cubicBezTo>
                  <a:cubicBezTo>
                    <a:pt x="4131" y="555"/>
                    <a:pt x="2370" y="2024"/>
                    <a:pt x="2370" y="4098"/>
                  </a:cubicBezTo>
                  <a:cubicBezTo>
                    <a:pt x="2370" y="4497"/>
                    <a:pt x="2432" y="4895"/>
                    <a:pt x="2553" y="5276"/>
                  </a:cubicBezTo>
                  <a:cubicBezTo>
                    <a:pt x="2547" y="5276"/>
                    <a:pt x="2540" y="5276"/>
                    <a:pt x="2534" y="5276"/>
                  </a:cubicBezTo>
                  <a:cubicBezTo>
                    <a:pt x="2177" y="5276"/>
                    <a:pt x="1820" y="5308"/>
                    <a:pt x="1468" y="5372"/>
                  </a:cubicBezTo>
                  <a:cubicBezTo>
                    <a:pt x="642" y="5538"/>
                    <a:pt x="40" y="6252"/>
                    <a:pt x="18" y="7094"/>
                  </a:cubicBezTo>
                  <a:cubicBezTo>
                    <a:pt x="13" y="7294"/>
                    <a:pt x="2" y="8744"/>
                    <a:pt x="761" y="10006"/>
                  </a:cubicBezTo>
                  <a:cubicBezTo>
                    <a:pt x="307" y="10337"/>
                    <a:pt x="33" y="10858"/>
                    <a:pt x="18" y="11419"/>
                  </a:cubicBezTo>
                  <a:cubicBezTo>
                    <a:pt x="13" y="11618"/>
                    <a:pt x="2" y="13068"/>
                    <a:pt x="761" y="14331"/>
                  </a:cubicBezTo>
                  <a:cubicBezTo>
                    <a:pt x="307" y="14661"/>
                    <a:pt x="33" y="15183"/>
                    <a:pt x="18" y="15743"/>
                  </a:cubicBezTo>
                  <a:cubicBezTo>
                    <a:pt x="13" y="15999"/>
                    <a:pt x="0" y="18294"/>
                    <a:pt x="1587" y="19631"/>
                  </a:cubicBezTo>
                  <a:cubicBezTo>
                    <a:pt x="2045" y="20018"/>
                    <a:pt x="2603" y="20296"/>
                    <a:pt x="3236" y="20454"/>
                  </a:cubicBezTo>
                  <a:lnTo>
                    <a:pt x="3214" y="23314"/>
                  </a:lnTo>
                  <a:lnTo>
                    <a:pt x="3214" y="23325"/>
                  </a:lnTo>
                  <a:cubicBezTo>
                    <a:pt x="3213" y="24321"/>
                    <a:pt x="4020" y="25130"/>
                    <a:pt x="5016" y="25131"/>
                  </a:cubicBezTo>
                  <a:lnTo>
                    <a:pt x="5913" y="25131"/>
                  </a:lnTo>
                  <a:cubicBezTo>
                    <a:pt x="6909" y="25124"/>
                    <a:pt x="7712" y="24310"/>
                    <a:pt x="7704" y="23313"/>
                  </a:cubicBezTo>
                  <a:lnTo>
                    <a:pt x="7682" y="20454"/>
                  </a:lnTo>
                  <a:cubicBezTo>
                    <a:pt x="8315" y="20294"/>
                    <a:pt x="8873" y="20017"/>
                    <a:pt x="9332" y="19631"/>
                  </a:cubicBezTo>
                  <a:cubicBezTo>
                    <a:pt x="10918" y="18293"/>
                    <a:pt x="10906" y="16002"/>
                    <a:pt x="10900" y="15742"/>
                  </a:cubicBezTo>
                  <a:cubicBezTo>
                    <a:pt x="10886" y="15182"/>
                    <a:pt x="10612" y="14659"/>
                    <a:pt x="10157" y="14331"/>
                  </a:cubicBezTo>
                  <a:cubicBezTo>
                    <a:pt x="10916" y="13071"/>
                    <a:pt x="10906" y="11620"/>
                    <a:pt x="10900" y="11418"/>
                  </a:cubicBezTo>
                  <a:cubicBezTo>
                    <a:pt x="10887" y="10857"/>
                    <a:pt x="10612" y="10334"/>
                    <a:pt x="10157" y="10006"/>
                  </a:cubicBezTo>
                  <a:cubicBezTo>
                    <a:pt x="10916" y="8746"/>
                    <a:pt x="10906" y="7296"/>
                    <a:pt x="10900" y="7093"/>
                  </a:cubicBezTo>
                  <a:cubicBezTo>
                    <a:pt x="10878" y="6252"/>
                    <a:pt x="10276" y="5538"/>
                    <a:pt x="9450" y="5372"/>
                  </a:cubicBezTo>
                  <a:cubicBezTo>
                    <a:pt x="9098" y="5308"/>
                    <a:pt x="8741" y="5276"/>
                    <a:pt x="8384" y="5276"/>
                  </a:cubicBezTo>
                  <a:cubicBezTo>
                    <a:pt x="8378" y="5276"/>
                    <a:pt x="8371" y="5276"/>
                    <a:pt x="8365" y="5276"/>
                  </a:cubicBezTo>
                  <a:cubicBezTo>
                    <a:pt x="8486" y="4895"/>
                    <a:pt x="8548" y="4497"/>
                    <a:pt x="8548" y="4098"/>
                  </a:cubicBezTo>
                  <a:cubicBezTo>
                    <a:pt x="8548" y="2020"/>
                    <a:pt x="6785" y="555"/>
                    <a:pt x="6584" y="393"/>
                  </a:cubicBezTo>
                  <a:cubicBezTo>
                    <a:pt x="6255" y="131"/>
                    <a:pt x="5857" y="0"/>
                    <a:pt x="5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47625" dir="4800000" algn="bl" rotWithShape="0">
                <a:srgbClr val="FD8479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7"/>
            <p:cNvSpPr/>
            <p:nvPr/>
          </p:nvSpPr>
          <p:spPr>
            <a:xfrm>
              <a:off x="1433352" y="1317170"/>
              <a:ext cx="227497" cy="672613"/>
            </a:xfrm>
            <a:custGeom>
              <a:avLst/>
              <a:gdLst/>
              <a:ahLst/>
              <a:cxnLst/>
              <a:rect l="l" t="t" r="r" b="b"/>
              <a:pathLst>
                <a:path w="7277" h="21515" extrusionOk="0">
                  <a:moveTo>
                    <a:pt x="3634" y="0"/>
                  </a:moveTo>
                  <a:cubicBezTo>
                    <a:pt x="3628" y="0"/>
                    <a:pt x="3621" y="2"/>
                    <a:pt x="3616" y="7"/>
                  </a:cubicBezTo>
                  <a:cubicBezTo>
                    <a:pt x="3457" y="142"/>
                    <a:pt x="2349" y="1111"/>
                    <a:pt x="2349" y="2286"/>
                  </a:cubicBezTo>
                  <a:cubicBezTo>
                    <a:pt x="2349" y="3144"/>
                    <a:pt x="2936" y="3889"/>
                    <a:pt x="3320" y="4285"/>
                  </a:cubicBezTo>
                  <a:cubicBezTo>
                    <a:pt x="3325" y="4290"/>
                    <a:pt x="3329" y="4297"/>
                    <a:pt x="3329" y="4303"/>
                  </a:cubicBezTo>
                  <a:lnTo>
                    <a:pt x="3311" y="6801"/>
                  </a:lnTo>
                  <a:cubicBezTo>
                    <a:pt x="3314" y="6822"/>
                    <a:pt x="3297" y="6835"/>
                    <a:pt x="3281" y="6835"/>
                  </a:cubicBezTo>
                  <a:cubicBezTo>
                    <a:pt x="3269" y="6835"/>
                    <a:pt x="3256" y="6827"/>
                    <a:pt x="3254" y="6811"/>
                  </a:cubicBezTo>
                  <a:cubicBezTo>
                    <a:pt x="3116" y="6449"/>
                    <a:pt x="2907" y="6090"/>
                    <a:pt x="2586" y="5823"/>
                  </a:cubicBezTo>
                  <a:cubicBezTo>
                    <a:pt x="2045" y="5366"/>
                    <a:pt x="1302" y="5264"/>
                    <a:pt x="751" y="5264"/>
                  </a:cubicBezTo>
                  <a:cubicBezTo>
                    <a:pt x="388" y="5264"/>
                    <a:pt x="108" y="5308"/>
                    <a:pt x="26" y="5323"/>
                  </a:cubicBezTo>
                  <a:cubicBezTo>
                    <a:pt x="13" y="5326"/>
                    <a:pt x="3" y="5337"/>
                    <a:pt x="1" y="5352"/>
                  </a:cubicBezTo>
                  <a:cubicBezTo>
                    <a:pt x="1" y="5560"/>
                    <a:pt x="30" y="7032"/>
                    <a:pt x="927" y="7789"/>
                  </a:cubicBezTo>
                  <a:cubicBezTo>
                    <a:pt x="1469" y="8247"/>
                    <a:pt x="2214" y="8346"/>
                    <a:pt x="2766" y="8346"/>
                  </a:cubicBezTo>
                  <a:cubicBezTo>
                    <a:pt x="2964" y="8346"/>
                    <a:pt x="3137" y="8334"/>
                    <a:pt x="3266" y="8320"/>
                  </a:cubicBezTo>
                  <a:cubicBezTo>
                    <a:pt x="3268" y="8320"/>
                    <a:pt x="3270" y="8319"/>
                    <a:pt x="3271" y="8319"/>
                  </a:cubicBezTo>
                  <a:cubicBezTo>
                    <a:pt x="3287" y="8319"/>
                    <a:pt x="3297" y="8334"/>
                    <a:pt x="3297" y="8351"/>
                  </a:cubicBezTo>
                  <a:lnTo>
                    <a:pt x="3275" y="11042"/>
                  </a:lnTo>
                  <a:cubicBezTo>
                    <a:pt x="3275" y="11060"/>
                    <a:pt x="3260" y="11071"/>
                    <a:pt x="3245" y="11071"/>
                  </a:cubicBezTo>
                  <a:cubicBezTo>
                    <a:pt x="3234" y="11071"/>
                    <a:pt x="3224" y="11066"/>
                    <a:pt x="3219" y="11054"/>
                  </a:cubicBezTo>
                  <a:cubicBezTo>
                    <a:pt x="3082" y="10720"/>
                    <a:pt x="2879" y="10396"/>
                    <a:pt x="2586" y="10147"/>
                  </a:cubicBezTo>
                  <a:cubicBezTo>
                    <a:pt x="2045" y="9690"/>
                    <a:pt x="1301" y="9589"/>
                    <a:pt x="750" y="9589"/>
                  </a:cubicBezTo>
                  <a:cubicBezTo>
                    <a:pt x="387" y="9589"/>
                    <a:pt x="108" y="9633"/>
                    <a:pt x="26" y="9648"/>
                  </a:cubicBezTo>
                  <a:cubicBezTo>
                    <a:pt x="12" y="9650"/>
                    <a:pt x="1" y="9661"/>
                    <a:pt x="1" y="9676"/>
                  </a:cubicBezTo>
                  <a:cubicBezTo>
                    <a:pt x="1" y="9885"/>
                    <a:pt x="30" y="11356"/>
                    <a:pt x="927" y="12115"/>
                  </a:cubicBezTo>
                  <a:cubicBezTo>
                    <a:pt x="1468" y="12571"/>
                    <a:pt x="2211" y="12672"/>
                    <a:pt x="2761" y="12672"/>
                  </a:cubicBezTo>
                  <a:cubicBezTo>
                    <a:pt x="2944" y="12672"/>
                    <a:pt x="3105" y="12661"/>
                    <a:pt x="3231" y="12648"/>
                  </a:cubicBezTo>
                  <a:cubicBezTo>
                    <a:pt x="3233" y="12648"/>
                    <a:pt x="3235" y="12647"/>
                    <a:pt x="3236" y="12647"/>
                  </a:cubicBezTo>
                  <a:cubicBezTo>
                    <a:pt x="3252" y="12647"/>
                    <a:pt x="3262" y="12662"/>
                    <a:pt x="3262" y="12679"/>
                  </a:cubicBezTo>
                  <a:lnTo>
                    <a:pt x="3244" y="15291"/>
                  </a:lnTo>
                  <a:cubicBezTo>
                    <a:pt x="3244" y="15310"/>
                    <a:pt x="3228" y="15321"/>
                    <a:pt x="3213" y="15321"/>
                  </a:cubicBezTo>
                  <a:cubicBezTo>
                    <a:pt x="3203" y="15321"/>
                    <a:pt x="3192" y="15316"/>
                    <a:pt x="3187" y="15304"/>
                  </a:cubicBezTo>
                  <a:cubicBezTo>
                    <a:pt x="3050" y="14998"/>
                    <a:pt x="2860" y="14703"/>
                    <a:pt x="2585" y="14472"/>
                  </a:cubicBezTo>
                  <a:cubicBezTo>
                    <a:pt x="2043" y="14015"/>
                    <a:pt x="1299" y="13914"/>
                    <a:pt x="748" y="13914"/>
                  </a:cubicBezTo>
                  <a:cubicBezTo>
                    <a:pt x="386" y="13914"/>
                    <a:pt x="107" y="13958"/>
                    <a:pt x="25" y="13972"/>
                  </a:cubicBezTo>
                  <a:cubicBezTo>
                    <a:pt x="12" y="13975"/>
                    <a:pt x="1" y="13986"/>
                    <a:pt x="0" y="14001"/>
                  </a:cubicBezTo>
                  <a:cubicBezTo>
                    <a:pt x="0" y="14210"/>
                    <a:pt x="29" y="15681"/>
                    <a:pt x="926" y="16439"/>
                  </a:cubicBezTo>
                  <a:cubicBezTo>
                    <a:pt x="1466" y="16895"/>
                    <a:pt x="2206" y="16996"/>
                    <a:pt x="2755" y="16996"/>
                  </a:cubicBezTo>
                  <a:cubicBezTo>
                    <a:pt x="2924" y="16996"/>
                    <a:pt x="3075" y="16986"/>
                    <a:pt x="3196" y="16975"/>
                  </a:cubicBezTo>
                  <a:cubicBezTo>
                    <a:pt x="3197" y="16975"/>
                    <a:pt x="3199" y="16975"/>
                    <a:pt x="3200" y="16975"/>
                  </a:cubicBezTo>
                  <a:cubicBezTo>
                    <a:pt x="3217" y="16975"/>
                    <a:pt x="3228" y="16989"/>
                    <a:pt x="3228" y="17006"/>
                  </a:cubicBezTo>
                  <a:lnTo>
                    <a:pt x="3194" y="21484"/>
                  </a:lnTo>
                  <a:cubicBezTo>
                    <a:pt x="3193" y="21501"/>
                    <a:pt x="3207" y="21514"/>
                    <a:pt x="3224" y="21514"/>
                  </a:cubicBezTo>
                  <a:lnTo>
                    <a:pt x="4048" y="21514"/>
                  </a:lnTo>
                  <a:cubicBezTo>
                    <a:pt x="4064" y="21514"/>
                    <a:pt x="4079" y="21501"/>
                    <a:pt x="4079" y="21484"/>
                  </a:cubicBezTo>
                  <a:lnTo>
                    <a:pt x="4046" y="17005"/>
                  </a:lnTo>
                  <a:cubicBezTo>
                    <a:pt x="4046" y="16990"/>
                    <a:pt x="4059" y="16975"/>
                    <a:pt x="4075" y="16975"/>
                  </a:cubicBezTo>
                  <a:lnTo>
                    <a:pt x="4078" y="16975"/>
                  </a:lnTo>
                  <a:cubicBezTo>
                    <a:pt x="4199" y="16986"/>
                    <a:pt x="4349" y="16996"/>
                    <a:pt x="4517" y="16996"/>
                  </a:cubicBezTo>
                  <a:cubicBezTo>
                    <a:pt x="5067" y="16996"/>
                    <a:pt x="5809" y="16895"/>
                    <a:pt x="6349" y="16438"/>
                  </a:cubicBezTo>
                  <a:cubicBezTo>
                    <a:pt x="7247" y="15681"/>
                    <a:pt x="7274" y="14209"/>
                    <a:pt x="7274" y="14001"/>
                  </a:cubicBezTo>
                  <a:cubicBezTo>
                    <a:pt x="7276" y="13986"/>
                    <a:pt x="7266" y="13974"/>
                    <a:pt x="7251" y="13972"/>
                  </a:cubicBezTo>
                  <a:lnTo>
                    <a:pt x="7249" y="13972"/>
                  </a:lnTo>
                  <a:cubicBezTo>
                    <a:pt x="7168" y="13958"/>
                    <a:pt x="6888" y="13914"/>
                    <a:pt x="6524" y="13914"/>
                  </a:cubicBezTo>
                  <a:cubicBezTo>
                    <a:pt x="5974" y="13914"/>
                    <a:pt x="5231" y="14015"/>
                    <a:pt x="4689" y="14471"/>
                  </a:cubicBezTo>
                  <a:cubicBezTo>
                    <a:pt x="4419" y="14702"/>
                    <a:pt x="4225" y="14995"/>
                    <a:pt x="4088" y="15304"/>
                  </a:cubicBezTo>
                  <a:cubicBezTo>
                    <a:pt x="4083" y="15314"/>
                    <a:pt x="4073" y="15320"/>
                    <a:pt x="4062" y="15320"/>
                  </a:cubicBezTo>
                  <a:cubicBezTo>
                    <a:pt x="4057" y="15320"/>
                    <a:pt x="4053" y="15319"/>
                    <a:pt x="4049" y="15317"/>
                  </a:cubicBezTo>
                  <a:cubicBezTo>
                    <a:pt x="4038" y="15313"/>
                    <a:pt x="4032" y="15303"/>
                    <a:pt x="4032" y="15291"/>
                  </a:cubicBezTo>
                  <a:lnTo>
                    <a:pt x="4014" y="12679"/>
                  </a:lnTo>
                  <a:cubicBezTo>
                    <a:pt x="4012" y="12663"/>
                    <a:pt x="4025" y="12648"/>
                    <a:pt x="4041" y="12647"/>
                  </a:cubicBezTo>
                  <a:lnTo>
                    <a:pt x="4044" y="12647"/>
                  </a:lnTo>
                  <a:cubicBezTo>
                    <a:pt x="4169" y="12660"/>
                    <a:pt x="4329" y="12671"/>
                    <a:pt x="4512" y="12671"/>
                  </a:cubicBezTo>
                  <a:cubicBezTo>
                    <a:pt x="5059" y="12671"/>
                    <a:pt x="5801" y="12570"/>
                    <a:pt x="6341" y="12114"/>
                  </a:cubicBezTo>
                  <a:cubicBezTo>
                    <a:pt x="7240" y="11356"/>
                    <a:pt x="7267" y="9885"/>
                    <a:pt x="7267" y="9676"/>
                  </a:cubicBezTo>
                  <a:cubicBezTo>
                    <a:pt x="7269" y="9661"/>
                    <a:pt x="7259" y="9649"/>
                    <a:pt x="7245" y="9648"/>
                  </a:cubicBezTo>
                  <a:lnTo>
                    <a:pt x="7242" y="9648"/>
                  </a:lnTo>
                  <a:cubicBezTo>
                    <a:pt x="7161" y="9633"/>
                    <a:pt x="6881" y="9589"/>
                    <a:pt x="6517" y="9589"/>
                  </a:cubicBezTo>
                  <a:cubicBezTo>
                    <a:pt x="5967" y="9589"/>
                    <a:pt x="5223" y="9690"/>
                    <a:pt x="4683" y="10146"/>
                  </a:cubicBezTo>
                  <a:cubicBezTo>
                    <a:pt x="4387" y="10396"/>
                    <a:pt x="4188" y="10720"/>
                    <a:pt x="4050" y="11054"/>
                  </a:cubicBezTo>
                  <a:cubicBezTo>
                    <a:pt x="4046" y="11070"/>
                    <a:pt x="4035" y="11077"/>
                    <a:pt x="4023" y="11077"/>
                  </a:cubicBezTo>
                  <a:cubicBezTo>
                    <a:pt x="4006" y="11077"/>
                    <a:pt x="3989" y="11063"/>
                    <a:pt x="3993" y="11042"/>
                  </a:cubicBezTo>
                  <a:lnTo>
                    <a:pt x="3972" y="8351"/>
                  </a:lnTo>
                  <a:cubicBezTo>
                    <a:pt x="3972" y="8334"/>
                    <a:pt x="3985" y="8320"/>
                    <a:pt x="4003" y="8320"/>
                  </a:cubicBezTo>
                  <a:cubicBezTo>
                    <a:pt x="4132" y="8334"/>
                    <a:pt x="4304" y="8346"/>
                    <a:pt x="4501" y="8346"/>
                  </a:cubicBezTo>
                  <a:cubicBezTo>
                    <a:pt x="5052" y="8346"/>
                    <a:pt x="5797" y="8247"/>
                    <a:pt x="6341" y="7789"/>
                  </a:cubicBezTo>
                  <a:cubicBezTo>
                    <a:pt x="7239" y="7032"/>
                    <a:pt x="7267" y="5560"/>
                    <a:pt x="7267" y="5352"/>
                  </a:cubicBezTo>
                  <a:cubicBezTo>
                    <a:pt x="7268" y="5337"/>
                    <a:pt x="7258" y="5324"/>
                    <a:pt x="7245" y="5323"/>
                  </a:cubicBezTo>
                  <a:lnTo>
                    <a:pt x="7242" y="5323"/>
                  </a:lnTo>
                  <a:cubicBezTo>
                    <a:pt x="7160" y="5308"/>
                    <a:pt x="6881" y="5264"/>
                    <a:pt x="6518" y="5264"/>
                  </a:cubicBezTo>
                  <a:cubicBezTo>
                    <a:pt x="5967" y="5264"/>
                    <a:pt x="5224" y="5366"/>
                    <a:pt x="4683" y="5823"/>
                  </a:cubicBezTo>
                  <a:cubicBezTo>
                    <a:pt x="4364" y="6090"/>
                    <a:pt x="4153" y="6449"/>
                    <a:pt x="4016" y="6811"/>
                  </a:cubicBezTo>
                  <a:cubicBezTo>
                    <a:pt x="4013" y="6827"/>
                    <a:pt x="4000" y="6835"/>
                    <a:pt x="3988" y="6835"/>
                  </a:cubicBezTo>
                  <a:cubicBezTo>
                    <a:pt x="3972" y="6835"/>
                    <a:pt x="3955" y="6822"/>
                    <a:pt x="3959" y="6801"/>
                  </a:cubicBezTo>
                  <a:lnTo>
                    <a:pt x="3940" y="4303"/>
                  </a:lnTo>
                  <a:cubicBezTo>
                    <a:pt x="3940" y="4297"/>
                    <a:pt x="3943" y="4289"/>
                    <a:pt x="3949" y="4285"/>
                  </a:cubicBezTo>
                  <a:cubicBezTo>
                    <a:pt x="4329" y="3892"/>
                    <a:pt x="4919" y="3144"/>
                    <a:pt x="4919" y="2286"/>
                  </a:cubicBezTo>
                  <a:cubicBezTo>
                    <a:pt x="4919" y="1111"/>
                    <a:pt x="3812" y="142"/>
                    <a:pt x="3654" y="7"/>
                  </a:cubicBezTo>
                  <a:cubicBezTo>
                    <a:pt x="3648" y="2"/>
                    <a:pt x="3641" y="0"/>
                    <a:pt x="3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37"/>
          <p:cNvGrpSpPr/>
          <p:nvPr/>
        </p:nvGrpSpPr>
        <p:grpSpPr>
          <a:xfrm rot="1194904">
            <a:off x="1229443" y="827052"/>
            <a:ext cx="573407" cy="566072"/>
            <a:chOff x="2008584" y="-9077153"/>
            <a:chExt cx="1398123" cy="1380238"/>
          </a:xfrm>
        </p:grpSpPr>
        <p:sp>
          <p:nvSpPr>
            <p:cNvPr id="825" name="Google Shape;825;p37"/>
            <p:cNvSpPr/>
            <p:nvPr/>
          </p:nvSpPr>
          <p:spPr>
            <a:xfrm>
              <a:off x="2008584" y="-9077153"/>
              <a:ext cx="1398123" cy="1380238"/>
            </a:xfrm>
            <a:custGeom>
              <a:avLst/>
              <a:gdLst/>
              <a:ahLst/>
              <a:cxnLst/>
              <a:rect l="l" t="t" r="r" b="b"/>
              <a:pathLst>
                <a:path w="23921" h="23615" extrusionOk="0">
                  <a:moveTo>
                    <a:pt x="17112" y="1"/>
                  </a:moveTo>
                  <a:cubicBezTo>
                    <a:pt x="16319" y="1"/>
                    <a:pt x="15400" y="145"/>
                    <a:pt x="14552" y="629"/>
                  </a:cubicBezTo>
                  <a:cubicBezTo>
                    <a:pt x="14379" y="730"/>
                    <a:pt x="14212" y="841"/>
                    <a:pt x="14052" y="963"/>
                  </a:cubicBezTo>
                  <a:cubicBezTo>
                    <a:pt x="13661" y="533"/>
                    <a:pt x="13131" y="321"/>
                    <a:pt x="12603" y="321"/>
                  </a:cubicBezTo>
                  <a:cubicBezTo>
                    <a:pt x="12024" y="321"/>
                    <a:pt x="11447" y="576"/>
                    <a:pt x="11056" y="1077"/>
                  </a:cubicBezTo>
                  <a:cubicBezTo>
                    <a:pt x="10981" y="1030"/>
                    <a:pt x="10909" y="989"/>
                    <a:pt x="10829" y="945"/>
                  </a:cubicBezTo>
                  <a:cubicBezTo>
                    <a:pt x="10693" y="869"/>
                    <a:pt x="10553" y="802"/>
                    <a:pt x="10409" y="742"/>
                  </a:cubicBezTo>
                  <a:cubicBezTo>
                    <a:pt x="9795" y="490"/>
                    <a:pt x="9167" y="398"/>
                    <a:pt x="8581" y="398"/>
                  </a:cubicBezTo>
                  <a:cubicBezTo>
                    <a:pt x="7167" y="398"/>
                    <a:pt x="5992" y="930"/>
                    <a:pt x="5817" y="1016"/>
                  </a:cubicBezTo>
                  <a:lnTo>
                    <a:pt x="4751" y="1521"/>
                  </a:lnTo>
                  <a:lnTo>
                    <a:pt x="5156" y="2630"/>
                  </a:lnTo>
                  <a:cubicBezTo>
                    <a:pt x="5277" y="2956"/>
                    <a:pt x="5428" y="3271"/>
                    <a:pt x="5603" y="3570"/>
                  </a:cubicBezTo>
                  <a:cubicBezTo>
                    <a:pt x="5996" y="4258"/>
                    <a:pt x="6641" y="5133"/>
                    <a:pt x="7591" y="5718"/>
                  </a:cubicBezTo>
                  <a:cubicBezTo>
                    <a:pt x="4905" y="8179"/>
                    <a:pt x="3808" y="11182"/>
                    <a:pt x="3358" y="13237"/>
                  </a:cubicBezTo>
                  <a:cubicBezTo>
                    <a:pt x="927" y="14646"/>
                    <a:pt x="0" y="17696"/>
                    <a:pt x="1237" y="20220"/>
                  </a:cubicBezTo>
                  <a:cubicBezTo>
                    <a:pt x="1270" y="20276"/>
                    <a:pt x="1369" y="20476"/>
                    <a:pt x="1369" y="20476"/>
                  </a:cubicBezTo>
                  <a:lnTo>
                    <a:pt x="1383" y="20523"/>
                  </a:lnTo>
                  <a:cubicBezTo>
                    <a:pt x="1825" y="21293"/>
                    <a:pt x="2453" y="21942"/>
                    <a:pt x="3208" y="22410"/>
                  </a:cubicBezTo>
                  <a:cubicBezTo>
                    <a:pt x="3356" y="22499"/>
                    <a:pt x="3505" y="22579"/>
                    <a:pt x="3659" y="22657"/>
                  </a:cubicBezTo>
                  <a:cubicBezTo>
                    <a:pt x="4275" y="22960"/>
                    <a:pt x="4944" y="23142"/>
                    <a:pt x="5629" y="23193"/>
                  </a:cubicBezTo>
                  <a:cubicBezTo>
                    <a:pt x="5762" y="23202"/>
                    <a:pt x="5895" y="23207"/>
                    <a:pt x="6026" y="23207"/>
                  </a:cubicBezTo>
                  <a:cubicBezTo>
                    <a:pt x="8798" y="23207"/>
                    <a:pt x="11141" y="21067"/>
                    <a:pt x="11347" y="18258"/>
                  </a:cubicBezTo>
                  <a:cubicBezTo>
                    <a:pt x="11361" y="18088"/>
                    <a:pt x="11366" y="17917"/>
                    <a:pt x="11360" y="17746"/>
                  </a:cubicBezTo>
                  <a:cubicBezTo>
                    <a:pt x="11343" y="16857"/>
                    <a:pt x="11102" y="15987"/>
                    <a:pt x="10660" y="15216"/>
                  </a:cubicBezTo>
                  <a:cubicBezTo>
                    <a:pt x="10578" y="15069"/>
                    <a:pt x="10487" y="14927"/>
                    <a:pt x="10390" y="14790"/>
                  </a:cubicBezTo>
                  <a:lnTo>
                    <a:pt x="10302" y="14674"/>
                  </a:lnTo>
                  <a:lnTo>
                    <a:pt x="10279" y="14645"/>
                  </a:lnTo>
                  <a:cubicBezTo>
                    <a:pt x="10215" y="14558"/>
                    <a:pt x="10149" y="14478"/>
                    <a:pt x="10079" y="14393"/>
                  </a:cubicBezTo>
                  <a:cubicBezTo>
                    <a:pt x="10029" y="14340"/>
                    <a:pt x="9986" y="14289"/>
                    <a:pt x="9933" y="14234"/>
                  </a:cubicBezTo>
                  <a:cubicBezTo>
                    <a:pt x="9873" y="14165"/>
                    <a:pt x="9808" y="14098"/>
                    <a:pt x="9746" y="14038"/>
                  </a:cubicBezTo>
                  <a:cubicBezTo>
                    <a:pt x="9689" y="13988"/>
                    <a:pt x="9630" y="13932"/>
                    <a:pt x="9570" y="13875"/>
                  </a:cubicBezTo>
                  <a:cubicBezTo>
                    <a:pt x="9513" y="13826"/>
                    <a:pt x="9449" y="13772"/>
                    <a:pt x="9384" y="13720"/>
                  </a:cubicBezTo>
                  <a:cubicBezTo>
                    <a:pt x="9319" y="13667"/>
                    <a:pt x="9254" y="13614"/>
                    <a:pt x="9184" y="13564"/>
                  </a:cubicBezTo>
                  <a:cubicBezTo>
                    <a:pt x="9136" y="13529"/>
                    <a:pt x="9087" y="13503"/>
                    <a:pt x="9039" y="13468"/>
                  </a:cubicBezTo>
                  <a:lnTo>
                    <a:pt x="8980" y="13425"/>
                  </a:lnTo>
                  <a:cubicBezTo>
                    <a:pt x="8917" y="13378"/>
                    <a:pt x="8850" y="13335"/>
                    <a:pt x="8782" y="13297"/>
                  </a:cubicBezTo>
                  <a:cubicBezTo>
                    <a:pt x="8749" y="13274"/>
                    <a:pt x="8710" y="13255"/>
                    <a:pt x="8658" y="13222"/>
                  </a:cubicBezTo>
                  <a:cubicBezTo>
                    <a:pt x="8300" y="13020"/>
                    <a:pt x="7921" y="12859"/>
                    <a:pt x="7525" y="12742"/>
                  </a:cubicBezTo>
                  <a:cubicBezTo>
                    <a:pt x="8204" y="10759"/>
                    <a:pt x="9614" y="8522"/>
                    <a:pt x="12515" y="7031"/>
                  </a:cubicBezTo>
                  <a:cubicBezTo>
                    <a:pt x="13821" y="7992"/>
                    <a:pt x="14913" y="9212"/>
                    <a:pt x="15724" y="10616"/>
                  </a:cubicBezTo>
                  <a:cubicBezTo>
                    <a:pt x="16162" y="11384"/>
                    <a:pt x="16506" y="12201"/>
                    <a:pt x="16749" y="13051"/>
                  </a:cubicBezTo>
                  <a:cubicBezTo>
                    <a:pt x="16200" y="13165"/>
                    <a:pt x="15670" y="13364"/>
                    <a:pt x="15183" y="13641"/>
                  </a:cubicBezTo>
                  <a:cubicBezTo>
                    <a:pt x="12622" y="15102"/>
                    <a:pt x="11730" y="18361"/>
                    <a:pt x="13190" y="20920"/>
                  </a:cubicBezTo>
                  <a:cubicBezTo>
                    <a:pt x="14174" y="22647"/>
                    <a:pt x="15976" y="23615"/>
                    <a:pt x="17830" y="23615"/>
                  </a:cubicBezTo>
                  <a:cubicBezTo>
                    <a:pt x="18726" y="23615"/>
                    <a:pt x="19635" y="23389"/>
                    <a:pt x="20469" y="22913"/>
                  </a:cubicBezTo>
                  <a:cubicBezTo>
                    <a:pt x="23029" y="21454"/>
                    <a:pt x="23920" y="18194"/>
                    <a:pt x="22463" y="15632"/>
                  </a:cubicBezTo>
                  <a:cubicBezTo>
                    <a:pt x="22378" y="15484"/>
                    <a:pt x="22288" y="15340"/>
                    <a:pt x="22189" y="15201"/>
                  </a:cubicBezTo>
                  <a:cubicBezTo>
                    <a:pt x="22157" y="15158"/>
                    <a:pt x="22128" y="15119"/>
                    <a:pt x="22082" y="15062"/>
                  </a:cubicBezTo>
                  <a:cubicBezTo>
                    <a:pt x="22020" y="14972"/>
                    <a:pt x="21952" y="14888"/>
                    <a:pt x="21879" y="14805"/>
                  </a:cubicBezTo>
                  <a:cubicBezTo>
                    <a:pt x="21836" y="14754"/>
                    <a:pt x="21791" y="14710"/>
                    <a:pt x="21733" y="14646"/>
                  </a:cubicBezTo>
                  <a:lnTo>
                    <a:pt x="21537" y="14448"/>
                  </a:lnTo>
                  <a:cubicBezTo>
                    <a:pt x="21483" y="14389"/>
                    <a:pt x="21426" y="14338"/>
                    <a:pt x="21370" y="14288"/>
                  </a:cubicBezTo>
                  <a:cubicBezTo>
                    <a:pt x="21305" y="14235"/>
                    <a:pt x="21245" y="14180"/>
                    <a:pt x="21184" y="14132"/>
                  </a:cubicBezTo>
                  <a:cubicBezTo>
                    <a:pt x="21118" y="14079"/>
                    <a:pt x="21054" y="14026"/>
                    <a:pt x="20984" y="13976"/>
                  </a:cubicBezTo>
                  <a:cubicBezTo>
                    <a:pt x="20968" y="13969"/>
                    <a:pt x="20953" y="13959"/>
                    <a:pt x="20940" y="13947"/>
                  </a:cubicBezTo>
                  <a:cubicBezTo>
                    <a:pt x="20674" y="12099"/>
                    <a:pt x="20061" y="10317"/>
                    <a:pt x="19135" y="8696"/>
                  </a:cubicBezTo>
                  <a:cubicBezTo>
                    <a:pt x="18537" y="7655"/>
                    <a:pt x="17822" y="6686"/>
                    <a:pt x="17002" y="5809"/>
                  </a:cubicBezTo>
                  <a:cubicBezTo>
                    <a:pt x="17138" y="5750"/>
                    <a:pt x="17272" y="5684"/>
                    <a:pt x="17400" y="5609"/>
                  </a:cubicBezTo>
                  <a:cubicBezTo>
                    <a:pt x="18900" y="4752"/>
                    <a:pt x="19601" y="3149"/>
                    <a:pt x="19883" y="2276"/>
                  </a:cubicBezTo>
                  <a:cubicBezTo>
                    <a:pt x="19966" y="2021"/>
                    <a:pt x="20002" y="1856"/>
                    <a:pt x="20011" y="1823"/>
                  </a:cubicBezTo>
                  <a:lnTo>
                    <a:pt x="20264" y="670"/>
                  </a:lnTo>
                  <a:lnTo>
                    <a:pt x="19142" y="302"/>
                  </a:lnTo>
                  <a:cubicBezTo>
                    <a:pt x="18992" y="253"/>
                    <a:pt x="18163" y="1"/>
                    <a:pt x="17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300000" algn="bl" rotWithShape="0">
                <a:schemeClr val="accent4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7"/>
            <p:cNvSpPr/>
            <p:nvPr/>
          </p:nvSpPr>
          <p:spPr>
            <a:xfrm>
              <a:off x="2780678" y="-9001405"/>
              <a:ext cx="323507" cy="212164"/>
            </a:xfrm>
            <a:custGeom>
              <a:avLst/>
              <a:gdLst/>
              <a:ahLst/>
              <a:cxnLst/>
              <a:rect l="l" t="t" r="r" b="b"/>
              <a:pathLst>
                <a:path w="5535" h="3630" extrusionOk="0">
                  <a:moveTo>
                    <a:pt x="3902" y="0"/>
                  </a:moveTo>
                  <a:cubicBezTo>
                    <a:pt x="3294" y="0"/>
                    <a:pt x="2602" y="105"/>
                    <a:pt x="1990" y="455"/>
                  </a:cubicBezTo>
                  <a:cubicBezTo>
                    <a:pt x="464" y="1328"/>
                    <a:pt x="1" y="3396"/>
                    <a:pt x="1" y="3396"/>
                  </a:cubicBezTo>
                  <a:cubicBezTo>
                    <a:pt x="1" y="3396"/>
                    <a:pt x="724" y="3629"/>
                    <a:pt x="1632" y="3629"/>
                  </a:cubicBezTo>
                  <a:cubicBezTo>
                    <a:pt x="2241" y="3629"/>
                    <a:pt x="2932" y="3525"/>
                    <a:pt x="3544" y="3175"/>
                  </a:cubicBezTo>
                  <a:cubicBezTo>
                    <a:pt x="5071" y="2303"/>
                    <a:pt x="5534" y="234"/>
                    <a:pt x="5534" y="234"/>
                  </a:cubicBezTo>
                  <a:cubicBezTo>
                    <a:pt x="5534" y="234"/>
                    <a:pt x="4811" y="0"/>
                    <a:pt x="39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7"/>
            <p:cNvSpPr/>
            <p:nvPr/>
          </p:nvSpPr>
          <p:spPr>
            <a:xfrm>
              <a:off x="2780912" y="-8987436"/>
              <a:ext cx="323390" cy="198488"/>
            </a:xfrm>
            <a:custGeom>
              <a:avLst/>
              <a:gdLst/>
              <a:ahLst/>
              <a:cxnLst/>
              <a:rect l="l" t="t" r="r" b="b"/>
              <a:pathLst>
                <a:path w="5533" h="3396" extrusionOk="0">
                  <a:moveTo>
                    <a:pt x="5533" y="1"/>
                  </a:moveTo>
                  <a:lnTo>
                    <a:pt x="0" y="3161"/>
                  </a:lnTo>
                  <a:cubicBezTo>
                    <a:pt x="0" y="3161"/>
                    <a:pt x="724" y="3395"/>
                    <a:pt x="1632" y="3395"/>
                  </a:cubicBezTo>
                  <a:cubicBezTo>
                    <a:pt x="2241" y="3395"/>
                    <a:pt x="2932" y="3290"/>
                    <a:pt x="3544" y="2941"/>
                  </a:cubicBezTo>
                  <a:cubicBezTo>
                    <a:pt x="5071" y="2069"/>
                    <a:pt x="5533" y="1"/>
                    <a:pt x="5533" y="1"/>
                  </a:cubicBez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7"/>
            <p:cNvSpPr/>
            <p:nvPr/>
          </p:nvSpPr>
          <p:spPr>
            <a:xfrm>
              <a:off x="2374817" y="-8982117"/>
              <a:ext cx="347996" cy="196091"/>
            </a:xfrm>
            <a:custGeom>
              <a:avLst/>
              <a:gdLst/>
              <a:ahLst/>
              <a:cxnLst/>
              <a:rect l="l" t="t" r="r" b="b"/>
              <a:pathLst>
                <a:path w="5954" h="3355" extrusionOk="0">
                  <a:moveTo>
                    <a:pt x="2301" y="1"/>
                  </a:moveTo>
                  <a:cubicBezTo>
                    <a:pt x="1071" y="1"/>
                    <a:pt x="1" y="539"/>
                    <a:pt x="1" y="539"/>
                  </a:cubicBezTo>
                  <a:cubicBezTo>
                    <a:pt x="1" y="539"/>
                    <a:pt x="775" y="2512"/>
                    <a:pt x="2418" y="3141"/>
                  </a:cubicBezTo>
                  <a:cubicBezTo>
                    <a:pt x="2825" y="3296"/>
                    <a:pt x="3247" y="3355"/>
                    <a:pt x="3653" y="3355"/>
                  </a:cubicBezTo>
                  <a:cubicBezTo>
                    <a:pt x="4882" y="3355"/>
                    <a:pt x="5953" y="2816"/>
                    <a:pt x="5953" y="2816"/>
                  </a:cubicBezTo>
                  <a:cubicBezTo>
                    <a:pt x="5953" y="2816"/>
                    <a:pt x="5179" y="843"/>
                    <a:pt x="3537" y="215"/>
                  </a:cubicBezTo>
                  <a:cubicBezTo>
                    <a:pt x="3130" y="59"/>
                    <a:pt x="2707" y="1"/>
                    <a:pt x="2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7"/>
            <p:cNvSpPr/>
            <p:nvPr/>
          </p:nvSpPr>
          <p:spPr>
            <a:xfrm>
              <a:off x="2374700" y="-8950322"/>
              <a:ext cx="347996" cy="164647"/>
            </a:xfrm>
            <a:custGeom>
              <a:avLst/>
              <a:gdLst/>
              <a:ahLst/>
              <a:cxnLst/>
              <a:rect l="l" t="t" r="r" b="b"/>
              <a:pathLst>
                <a:path w="5954" h="2817" extrusionOk="0">
                  <a:moveTo>
                    <a:pt x="0" y="1"/>
                  </a:moveTo>
                  <a:cubicBezTo>
                    <a:pt x="0" y="1"/>
                    <a:pt x="776" y="1974"/>
                    <a:pt x="2417" y="2602"/>
                  </a:cubicBezTo>
                  <a:cubicBezTo>
                    <a:pt x="2825" y="2758"/>
                    <a:pt x="3247" y="2817"/>
                    <a:pt x="3653" y="2817"/>
                  </a:cubicBezTo>
                  <a:cubicBezTo>
                    <a:pt x="4883" y="2817"/>
                    <a:pt x="5954" y="2277"/>
                    <a:pt x="5954" y="227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7"/>
            <p:cNvSpPr/>
            <p:nvPr/>
          </p:nvSpPr>
          <p:spPr>
            <a:xfrm>
              <a:off x="2233198" y="-8982819"/>
              <a:ext cx="961169" cy="952870"/>
            </a:xfrm>
            <a:custGeom>
              <a:avLst/>
              <a:gdLst/>
              <a:ahLst/>
              <a:cxnLst/>
              <a:rect l="l" t="t" r="r" b="b"/>
              <a:pathLst>
                <a:path w="16445" h="16303" extrusionOk="0">
                  <a:moveTo>
                    <a:pt x="8761" y="1"/>
                  </a:moveTo>
                  <a:cubicBezTo>
                    <a:pt x="8756" y="1"/>
                    <a:pt x="8751" y="1"/>
                    <a:pt x="8746" y="1"/>
                  </a:cubicBezTo>
                  <a:cubicBezTo>
                    <a:pt x="8378" y="9"/>
                    <a:pt x="8087" y="313"/>
                    <a:pt x="8095" y="681"/>
                  </a:cubicBezTo>
                  <a:lnTo>
                    <a:pt x="8141" y="2756"/>
                  </a:lnTo>
                  <a:cubicBezTo>
                    <a:pt x="1" y="6438"/>
                    <a:pt x="455" y="14915"/>
                    <a:pt x="463" y="15001"/>
                  </a:cubicBezTo>
                  <a:cubicBezTo>
                    <a:pt x="468" y="15101"/>
                    <a:pt x="497" y="15197"/>
                    <a:pt x="548" y="15284"/>
                  </a:cubicBezTo>
                  <a:cubicBezTo>
                    <a:pt x="668" y="15493"/>
                    <a:pt x="890" y="15617"/>
                    <a:pt x="1122" y="15617"/>
                  </a:cubicBezTo>
                  <a:cubicBezTo>
                    <a:pt x="1186" y="15617"/>
                    <a:pt x="1251" y="15607"/>
                    <a:pt x="1315" y="15588"/>
                  </a:cubicBezTo>
                  <a:cubicBezTo>
                    <a:pt x="1611" y="15498"/>
                    <a:pt x="1805" y="15217"/>
                    <a:pt x="1785" y="14908"/>
                  </a:cubicBezTo>
                  <a:cubicBezTo>
                    <a:pt x="1761" y="14590"/>
                    <a:pt x="1397" y="7189"/>
                    <a:pt x="8773" y="3915"/>
                  </a:cubicBezTo>
                  <a:cubicBezTo>
                    <a:pt x="9998" y="4666"/>
                    <a:pt x="15069" y="8245"/>
                    <a:pt x="14612" y="15598"/>
                  </a:cubicBezTo>
                  <a:cubicBezTo>
                    <a:pt x="14605" y="15727"/>
                    <a:pt x="14635" y="15856"/>
                    <a:pt x="14700" y="15969"/>
                  </a:cubicBezTo>
                  <a:cubicBezTo>
                    <a:pt x="14811" y="16163"/>
                    <a:pt x="15011" y="16286"/>
                    <a:pt x="15234" y="16300"/>
                  </a:cubicBezTo>
                  <a:cubicBezTo>
                    <a:pt x="15253" y="16301"/>
                    <a:pt x="15272" y="16302"/>
                    <a:pt x="15290" y="16302"/>
                  </a:cubicBezTo>
                  <a:cubicBezTo>
                    <a:pt x="15626" y="16302"/>
                    <a:pt x="15912" y="16045"/>
                    <a:pt x="15941" y="15704"/>
                  </a:cubicBezTo>
                  <a:cubicBezTo>
                    <a:pt x="15942" y="15698"/>
                    <a:pt x="15942" y="15693"/>
                    <a:pt x="15943" y="15687"/>
                  </a:cubicBezTo>
                  <a:cubicBezTo>
                    <a:pt x="16445" y="7687"/>
                    <a:pt x="10935" y="3703"/>
                    <a:pt x="9475" y="2795"/>
                  </a:cubicBezTo>
                  <a:lnTo>
                    <a:pt x="9427" y="653"/>
                  </a:lnTo>
                  <a:cubicBezTo>
                    <a:pt x="9419" y="290"/>
                    <a:pt x="9122" y="1"/>
                    <a:pt x="87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7"/>
            <p:cNvSpPr/>
            <p:nvPr/>
          </p:nvSpPr>
          <p:spPr>
            <a:xfrm>
              <a:off x="2814051" y="-8245445"/>
              <a:ext cx="472899" cy="472840"/>
            </a:xfrm>
            <a:custGeom>
              <a:avLst/>
              <a:gdLst/>
              <a:ahLst/>
              <a:cxnLst/>
              <a:rect l="l" t="t" r="r" b="b"/>
              <a:pathLst>
                <a:path w="8091" h="8090" extrusionOk="0">
                  <a:moveTo>
                    <a:pt x="4045" y="1"/>
                  </a:moveTo>
                  <a:cubicBezTo>
                    <a:pt x="1812" y="1"/>
                    <a:pt x="0" y="1811"/>
                    <a:pt x="0" y="4045"/>
                  </a:cubicBezTo>
                  <a:cubicBezTo>
                    <a:pt x="0" y="6280"/>
                    <a:pt x="1812" y="8090"/>
                    <a:pt x="4045" y="8090"/>
                  </a:cubicBezTo>
                  <a:cubicBezTo>
                    <a:pt x="6279" y="8090"/>
                    <a:pt x="8090" y="6280"/>
                    <a:pt x="8090" y="4045"/>
                  </a:cubicBezTo>
                  <a:cubicBezTo>
                    <a:pt x="8090" y="1811"/>
                    <a:pt x="6279" y="1"/>
                    <a:pt x="40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7"/>
            <p:cNvSpPr/>
            <p:nvPr/>
          </p:nvSpPr>
          <p:spPr>
            <a:xfrm>
              <a:off x="2838775" y="-8228670"/>
              <a:ext cx="481549" cy="456066"/>
            </a:xfrm>
            <a:custGeom>
              <a:avLst/>
              <a:gdLst/>
              <a:ahLst/>
              <a:cxnLst/>
              <a:rect l="l" t="t" r="r" b="b"/>
              <a:pathLst>
                <a:path w="8239" h="7803" extrusionOk="0">
                  <a:moveTo>
                    <a:pt x="5096" y="0"/>
                  </a:moveTo>
                  <a:cubicBezTo>
                    <a:pt x="6081" y="2000"/>
                    <a:pt x="5258" y="4418"/>
                    <a:pt x="3259" y="5403"/>
                  </a:cubicBezTo>
                  <a:cubicBezTo>
                    <a:pt x="2699" y="5679"/>
                    <a:pt x="2089" y="5817"/>
                    <a:pt x="1478" y="5817"/>
                  </a:cubicBezTo>
                  <a:cubicBezTo>
                    <a:pt x="978" y="5817"/>
                    <a:pt x="477" y="5724"/>
                    <a:pt x="1" y="5537"/>
                  </a:cubicBezTo>
                  <a:lnTo>
                    <a:pt x="1" y="5537"/>
                  </a:lnTo>
                  <a:cubicBezTo>
                    <a:pt x="37" y="5613"/>
                    <a:pt x="74" y="5689"/>
                    <a:pt x="115" y="5763"/>
                  </a:cubicBezTo>
                  <a:cubicBezTo>
                    <a:pt x="860" y="7070"/>
                    <a:pt x="2224" y="7803"/>
                    <a:pt x="3628" y="7803"/>
                  </a:cubicBezTo>
                  <a:cubicBezTo>
                    <a:pt x="4306" y="7803"/>
                    <a:pt x="4993" y="7632"/>
                    <a:pt x="5624" y="7273"/>
                  </a:cubicBezTo>
                  <a:cubicBezTo>
                    <a:pt x="7562" y="6169"/>
                    <a:pt x="8239" y="3703"/>
                    <a:pt x="7135" y="1765"/>
                  </a:cubicBezTo>
                  <a:lnTo>
                    <a:pt x="7130" y="1755"/>
                  </a:lnTo>
                  <a:cubicBezTo>
                    <a:pt x="6673" y="954"/>
                    <a:pt x="5956" y="334"/>
                    <a:pt x="5096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7"/>
            <p:cNvSpPr/>
            <p:nvPr/>
          </p:nvSpPr>
          <p:spPr>
            <a:xfrm>
              <a:off x="2090761" y="-8269642"/>
              <a:ext cx="540113" cy="473016"/>
            </a:xfrm>
            <a:custGeom>
              <a:avLst/>
              <a:gdLst/>
              <a:ahLst/>
              <a:cxnLst/>
              <a:rect l="l" t="t" r="r" b="b"/>
              <a:pathLst>
                <a:path w="9241" h="8093" extrusionOk="0">
                  <a:moveTo>
                    <a:pt x="4617" y="0"/>
                  </a:moveTo>
                  <a:cubicBezTo>
                    <a:pt x="3937" y="0"/>
                    <a:pt x="3248" y="172"/>
                    <a:pt x="2615" y="534"/>
                  </a:cubicBezTo>
                  <a:cubicBezTo>
                    <a:pt x="675" y="1643"/>
                    <a:pt x="1" y="4113"/>
                    <a:pt x="1110" y="6053"/>
                  </a:cubicBezTo>
                  <a:cubicBezTo>
                    <a:pt x="1857" y="7360"/>
                    <a:pt x="3221" y="8092"/>
                    <a:pt x="4625" y="8092"/>
                  </a:cubicBezTo>
                  <a:cubicBezTo>
                    <a:pt x="5306" y="8092"/>
                    <a:pt x="5996" y="7920"/>
                    <a:pt x="6629" y="7558"/>
                  </a:cubicBezTo>
                  <a:cubicBezTo>
                    <a:pt x="8567" y="6450"/>
                    <a:pt x="9241" y="3980"/>
                    <a:pt x="8133" y="2039"/>
                  </a:cubicBezTo>
                  <a:cubicBezTo>
                    <a:pt x="7387" y="733"/>
                    <a:pt x="6022" y="0"/>
                    <a:pt x="46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7"/>
            <p:cNvSpPr/>
            <p:nvPr/>
          </p:nvSpPr>
          <p:spPr>
            <a:xfrm>
              <a:off x="2149209" y="-8252809"/>
              <a:ext cx="481549" cy="456124"/>
            </a:xfrm>
            <a:custGeom>
              <a:avLst/>
              <a:gdLst/>
              <a:ahLst/>
              <a:cxnLst/>
              <a:rect l="l" t="t" r="r" b="b"/>
              <a:pathLst>
                <a:path w="8239" h="7804" extrusionOk="0">
                  <a:moveTo>
                    <a:pt x="5096" y="0"/>
                  </a:moveTo>
                  <a:cubicBezTo>
                    <a:pt x="6081" y="1999"/>
                    <a:pt x="5258" y="4418"/>
                    <a:pt x="3258" y="5402"/>
                  </a:cubicBezTo>
                  <a:cubicBezTo>
                    <a:pt x="2698" y="5678"/>
                    <a:pt x="2088" y="5817"/>
                    <a:pt x="1476" y="5817"/>
                  </a:cubicBezTo>
                  <a:cubicBezTo>
                    <a:pt x="976" y="5817"/>
                    <a:pt x="476" y="5725"/>
                    <a:pt x="0" y="5538"/>
                  </a:cubicBezTo>
                  <a:lnTo>
                    <a:pt x="0" y="5538"/>
                  </a:lnTo>
                  <a:cubicBezTo>
                    <a:pt x="38" y="5614"/>
                    <a:pt x="74" y="5690"/>
                    <a:pt x="116" y="5762"/>
                  </a:cubicBezTo>
                  <a:cubicBezTo>
                    <a:pt x="860" y="7071"/>
                    <a:pt x="2224" y="7804"/>
                    <a:pt x="3628" y="7804"/>
                  </a:cubicBezTo>
                  <a:cubicBezTo>
                    <a:pt x="4306" y="7804"/>
                    <a:pt x="4992" y="7633"/>
                    <a:pt x="5623" y="7274"/>
                  </a:cubicBezTo>
                  <a:cubicBezTo>
                    <a:pt x="7561" y="6171"/>
                    <a:pt x="8238" y="3704"/>
                    <a:pt x="7135" y="1766"/>
                  </a:cubicBezTo>
                  <a:lnTo>
                    <a:pt x="7129" y="1755"/>
                  </a:lnTo>
                  <a:cubicBezTo>
                    <a:pt x="6673" y="955"/>
                    <a:pt x="5955" y="335"/>
                    <a:pt x="5096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38"/>
          <p:cNvSpPr/>
          <p:nvPr/>
        </p:nvSpPr>
        <p:spPr>
          <a:xfrm>
            <a:off x="805488" y="1383997"/>
            <a:ext cx="4281300" cy="2857200"/>
          </a:xfrm>
          <a:prstGeom prst="roundRect">
            <a:avLst>
              <a:gd name="adj" fmla="val 4423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8"/>
          <p:cNvSpPr txBox="1">
            <a:spLocks noGrp="1"/>
          </p:cNvSpPr>
          <p:nvPr>
            <p:ph type="title"/>
          </p:nvPr>
        </p:nvSpPr>
        <p:spPr>
          <a:xfrm>
            <a:off x="1807063" y="228099"/>
            <a:ext cx="5065200" cy="1006837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¿Para quienes está dirigido el proyecto?</a:t>
            </a:r>
            <a:endParaRPr dirty="0"/>
          </a:p>
        </p:txBody>
      </p:sp>
      <p:sp>
        <p:nvSpPr>
          <p:cNvPr id="875" name="Google Shape;875;p38"/>
          <p:cNvSpPr txBox="1">
            <a:spLocks noGrp="1"/>
          </p:cNvSpPr>
          <p:nvPr>
            <p:ph type="subTitle" idx="1"/>
          </p:nvPr>
        </p:nvSpPr>
        <p:spPr>
          <a:xfrm>
            <a:off x="953088" y="1728847"/>
            <a:ext cx="3986100" cy="2167500"/>
          </a:xfrm>
          <a:prstGeom prst="rect">
            <a:avLst/>
          </a:prstGeom>
        </p:spPr>
        <p:txBody>
          <a:bodyPr spcFirstLastPara="1" wrap="square" lIns="91425" tIns="0" rIns="0" bIns="91425" anchor="t" anchorCtr="0">
            <a:noAutofit/>
          </a:bodyPr>
          <a:lstStyle/>
          <a:p>
            <a:pPr marL="0" indent="0" algn="just">
              <a:buClr>
                <a:schemeClr val="dk1"/>
              </a:buClr>
              <a:buSzPts val="1100"/>
              <a:buNone/>
            </a:pPr>
            <a:r>
              <a:rPr lang="es-MX" sz="2400" dirty="0"/>
              <a:t>Este proyecto está dirigido a estudiantes de la institución educativa José Antonio galán de los grados tercero y cuarto, que oscilan entre 8 a 10 años.</a:t>
            </a:r>
            <a:endParaRPr lang="es-CO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/>
            </a:r>
            <a:br>
              <a:rPr lang="en" dirty="0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876" name="Google Shape;876;p38"/>
          <p:cNvPicPr preferRelativeResize="0"/>
          <p:nvPr/>
        </p:nvPicPr>
        <p:blipFill rotWithShape="1">
          <a:blip r:embed="rId3">
            <a:alphaModFix/>
          </a:blip>
          <a:srcRect t="8560" b="21840"/>
          <a:stretch/>
        </p:blipFill>
        <p:spPr>
          <a:xfrm>
            <a:off x="5406013" y="1383997"/>
            <a:ext cx="2932500" cy="2857200"/>
          </a:xfrm>
          <a:prstGeom prst="roundRect">
            <a:avLst>
              <a:gd name="adj" fmla="val 6145"/>
            </a:avLst>
          </a:prstGeom>
          <a:noFill/>
          <a:ln>
            <a:noFill/>
          </a:ln>
        </p:spPr>
      </p:pic>
      <p:grpSp>
        <p:nvGrpSpPr>
          <p:cNvPr id="877" name="Google Shape;877;p38"/>
          <p:cNvGrpSpPr/>
          <p:nvPr/>
        </p:nvGrpSpPr>
        <p:grpSpPr>
          <a:xfrm>
            <a:off x="422935" y="1047603"/>
            <a:ext cx="678767" cy="727871"/>
            <a:chOff x="163295" y="972680"/>
            <a:chExt cx="678767" cy="727871"/>
          </a:xfrm>
        </p:grpSpPr>
        <p:sp>
          <p:nvSpPr>
            <p:cNvPr id="878" name="Google Shape;878;p38"/>
            <p:cNvSpPr/>
            <p:nvPr/>
          </p:nvSpPr>
          <p:spPr>
            <a:xfrm rot="2156165">
              <a:off x="305974" y="1029710"/>
              <a:ext cx="393409" cy="613811"/>
            </a:xfrm>
            <a:custGeom>
              <a:avLst/>
              <a:gdLst/>
              <a:ahLst/>
              <a:cxnLst/>
              <a:rect l="l" t="t" r="r" b="b"/>
              <a:pathLst>
                <a:path w="12584" h="19634" extrusionOk="0">
                  <a:moveTo>
                    <a:pt x="10107" y="0"/>
                  </a:moveTo>
                  <a:cubicBezTo>
                    <a:pt x="9391" y="0"/>
                    <a:pt x="7821" y="136"/>
                    <a:pt x="6683" y="1202"/>
                  </a:cubicBezTo>
                  <a:cubicBezTo>
                    <a:pt x="6366" y="1501"/>
                    <a:pt x="6100" y="1849"/>
                    <a:pt x="5895" y="2234"/>
                  </a:cubicBezTo>
                  <a:cubicBezTo>
                    <a:pt x="5578" y="2050"/>
                    <a:pt x="5238" y="1909"/>
                    <a:pt x="4885" y="1815"/>
                  </a:cubicBezTo>
                  <a:lnTo>
                    <a:pt x="4832" y="1801"/>
                  </a:lnTo>
                  <a:cubicBezTo>
                    <a:pt x="4514" y="1724"/>
                    <a:pt x="4199" y="1691"/>
                    <a:pt x="3894" y="1691"/>
                  </a:cubicBezTo>
                  <a:cubicBezTo>
                    <a:pt x="2397" y="1691"/>
                    <a:pt x="1150" y="2478"/>
                    <a:pt x="986" y="2581"/>
                  </a:cubicBezTo>
                  <a:lnTo>
                    <a:pt x="0" y="3230"/>
                  </a:lnTo>
                  <a:lnTo>
                    <a:pt x="555" y="4274"/>
                  </a:lnTo>
                  <a:cubicBezTo>
                    <a:pt x="670" y="4488"/>
                    <a:pt x="1694" y="6343"/>
                    <a:pt x="3594" y="6831"/>
                  </a:cubicBezTo>
                  <a:lnTo>
                    <a:pt x="3641" y="6842"/>
                  </a:lnTo>
                  <a:cubicBezTo>
                    <a:pt x="3962" y="6917"/>
                    <a:pt x="4289" y="6954"/>
                    <a:pt x="4616" y="6954"/>
                  </a:cubicBezTo>
                  <a:cubicBezTo>
                    <a:pt x="4948" y="6954"/>
                    <a:pt x="5280" y="6915"/>
                    <a:pt x="5605" y="6839"/>
                  </a:cubicBezTo>
                  <a:cubicBezTo>
                    <a:pt x="6069" y="8028"/>
                    <a:pt x="6281" y="9299"/>
                    <a:pt x="6228" y="10574"/>
                  </a:cubicBezTo>
                  <a:cubicBezTo>
                    <a:pt x="4127" y="11176"/>
                    <a:pt x="2734" y="13168"/>
                    <a:pt x="2889" y="15350"/>
                  </a:cubicBezTo>
                  <a:cubicBezTo>
                    <a:pt x="2924" y="15813"/>
                    <a:pt x="3027" y="16269"/>
                    <a:pt x="3196" y="16703"/>
                  </a:cubicBezTo>
                  <a:cubicBezTo>
                    <a:pt x="3308" y="16982"/>
                    <a:pt x="3445" y="17252"/>
                    <a:pt x="3606" y="17507"/>
                  </a:cubicBezTo>
                  <a:cubicBezTo>
                    <a:pt x="3684" y="17633"/>
                    <a:pt x="3770" y="17756"/>
                    <a:pt x="3863" y="17872"/>
                  </a:cubicBezTo>
                  <a:cubicBezTo>
                    <a:pt x="4504" y="18686"/>
                    <a:pt x="5398" y="19263"/>
                    <a:pt x="6403" y="19510"/>
                  </a:cubicBezTo>
                  <a:lnTo>
                    <a:pt x="6434" y="19512"/>
                  </a:lnTo>
                  <a:cubicBezTo>
                    <a:pt x="6783" y="19593"/>
                    <a:pt x="7137" y="19633"/>
                    <a:pt x="7488" y="19633"/>
                  </a:cubicBezTo>
                  <a:cubicBezTo>
                    <a:pt x="8513" y="19633"/>
                    <a:pt x="9521" y="19293"/>
                    <a:pt x="10344" y="18649"/>
                  </a:cubicBezTo>
                  <a:cubicBezTo>
                    <a:pt x="12064" y="17295"/>
                    <a:pt x="12583" y="14882"/>
                    <a:pt x="11608" y="12934"/>
                  </a:cubicBezTo>
                  <a:cubicBezTo>
                    <a:pt x="11411" y="12541"/>
                    <a:pt x="11160" y="12179"/>
                    <a:pt x="10863" y="11858"/>
                  </a:cubicBezTo>
                  <a:cubicBezTo>
                    <a:pt x="10748" y="11743"/>
                    <a:pt x="9879" y="11105"/>
                    <a:pt x="9882" y="11063"/>
                  </a:cubicBezTo>
                  <a:cubicBezTo>
                    <a:pt x="10003" y="9244"/>
                    <a:pt x="9739" y="7420"/>
                    <a:pt x="9106" y="5710"/>
                  </a:cubicBezTo>
                  <a:cubicBezTo>
                    <a:pt x="9877" y="5373"/>
                    <a:pt x="10520" y="4798"/>
                    <a:pt x="10939" y="4069"/>
                  </a:cubicBezTo>
                  <a:cubicBezTo>
                    <a:pt x="11001" y="3966"/>
                    <a:pt x="11056" y="3863"/>
                    <a:pt x="11107" y="3757"/>
                  </a:cubicBezTo>
                  <a:cubicBezTo>
                    <a:pt x="11286" y="3385"/>
                    <a:pt x="11421" y="2992"/>
                    <a:pt x="11509" y="2589"/>
                  </a:cubicBezTo>
                  <a:cubicBezTo>
                    <a:pt x="11576" y="2295"/>
                    <a:pt x="11622" y="1996"/>
                    <a:pt x="11646" y="1696"/>
                  </a:cubicBezTo>
                  <a:cubicBezTo>
                    <a:pt x="11661" y="1562"/>
                    <a:pt x="11666" y="1428"/>
                    <a:pt x="11664" y="1293"/>
                  </a:cubicBezTo>
                  <a:lnTo>
                    <a:pt x="11638" y="106"/>
                  </a:lnTo>
                  <a:lnTo>
                    <a:pt x="10470" y="14"/>
                  </a:lnTo>
                  <a:cubicBezTo>
                    <a:pt x="10421" y="9"/>
                    <a:pt x="10293" y="0"/>
                    <a:pt x="10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240000" algn="bl" rotWithShape="0">
                <a:schemeClr val="accent4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8"/>
            <p:cNvSpPr/>
            <p:nvPr/>
          </p:nvSpPr>
          <p:spPr>
            <a:xfrm rot="2156165">
              <a:off x="620265" y="1150251"/>
              <a:ext cx="121049" cy="112264"/>
            </a:xfrm>
            <a:custGeom>
              <a:avLst/>
              <a:gdLst/>
              <a:ahLst/>
              <a:cxnLst/>
              <a:rect l="l" t="t" r="r" b="b"/>
              <a:pathLst>
                <a:path w="3872" h="3591" extrusionOk="0">
                  <a:moveTo>
                    <a:pt x="3623" y="0"/>
                  </a:moveTo>
                  <a:cubicBezTo>
                    <a:pt x="3117" y="0"/>
                    <a:pt x="1879" y="85"/>
                    <a:pt x="1057" y="852"/>
                  </a:cubicBezTo>
                  <a:cubicBezTo>
                    <a:pt x="1" y="1842"/>
                    <a:pt x="21" y="3583"/>
                    <a:pt x="21" y="3583"/>
                  </a:cubicBezTo>
                  <a:cubicBezTo>
                    <a:pt x="21" y="3583"/>
                    <a:pt x="106" y="3590"/>
                    <a:pt x="249" y="3590"/>
                  </a:cubicBezTo>
                  <a:cubicBezTo>
                    <a:pt x="755" y="3590"/>
                    <a:pt x="1993" y="3506"/>
                    <a:pt x="2815" y="2739"/>
                  </a:cubicBezTo>
                  <a:cubicBezTo>
                    <a:pt x="3871" y="1748"/>
                    <a:pt x="3851" y="7"/>
                    <a:pt x="3851" y="7"/>
                  </a:cubicBezTo>
                  <a:cubicBezTo>
                    <a:pt x="3851" y="7"/>
                    <a:pt x="3766" y="0"/>
                    <a:pt x="36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 rot="2156165">
              <a:off x="620758" y="1150691"/>
              <a:ext cx="120611" cy="112014"/>
            </a:xfrm>
            <a:custGeom>
              <a:avLst/>
              <a:gdLst/>
              <a:ahLst/>
              <a:cxnLst/>
              <a:rect l="l" t="t" r="r" b="b"/>
              <a:pathLst>
                <a:path w="3858" h="3583" extrusionOk="0">
                  <a:moveTo>
                    <a:pt x="3831" y="0"/>
                  </a:moveTo>
                  <a:lnTo>
                    <a:pt x="1" y="3575"/>
                  </a:lnTo>
                  <a:cubicBezTo>
                    <a:pt x="1" y="3575"/>
                    <a:pt x="86" y="3582"/>
                    <a:pt x="231" y="3582"/>
                  </a:cubicBezTo>
                  <a:cubicBezTo>
                    <a:pt x="739" y="3582"/>
                    <a:pt x="1974" y="3497"/>
                    <a:pt x="2795" y="2731"/>
                  </a:cubicBezTo>
                  <a:cubicBezTo>
                    <a:pt x="3858" y="1742"/>
                    <a:pt x="3831" y="0"/>
                    <a:pt x="3831" y="0"/>
                  </a:cubicBez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8"/>
            <p:cNvSpPr/>
            <p:nvPr/>
          </p:nvSpPr>
          <p:spPr>
            <a:xfrm rot="2156165">
              <a:off x="472315" y="1118403"/>
              <a:ext cx="158439" cy="83221"/>
            </a:xfrm>
            <a:custGeom>
              <a:avLst/>
              <a:gdLst/>
              <a:ahLst/>
              <a:cxnLst/>
              <a:rect l="l" t="t" r="r" b="b"/>
              <a:pathLst>
                <a:path w="5068" h="2662" extrusionOk="0">
                  <a:moveTo>
                    <a:pt x="2192" y="1"/>
                  </a:moveTo>
                  <a:cubicBezTo>
                    <a:pt x="1031" y="1"/>
                    <a:pt x="1" y="676"/>
                    <a:pt x="1" y="676"/>
                  </a:cubicBezTo>
                  <a:cubicBezTo>
                    <a:pt x="1" y="676"/>
                    <a:pt x="811" y="2215"/>
                    <a:pt x="2210" y="2581"/>
                  </a:cubicBezTo>
                  <a:cubicBezTo>
                    <a:pt x="2433" y="2638"/>
                    <a:pt x="2657" y="2662"/>
                    <a:pt x="2876" y="2662"/>
                  </a:cubicBezTo>
                  <a:cubicBezTo>
                    <a:pt x="4037" y="2662"/>
                    <a:pt x="5068" y="1986"/>
                    <a:pt x="5068" y="1986"/>
                  </a:cubicBezTo>
                  <a:cubicBezTo>
                    <a:pt x="5068" y="1986"/>
                    <a:pt x="4256" y="448"/>
                    <a:pt x="2857" y="82"/>
                  </a:cubicBezTo>
                  <a:cubicBezTo>
                    <a:pt x="2635" y="25"/>
                    <a:pt x="2411" y="1"/>
                    <a:pt x="2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 rot="2156165">
              <a:off x="466086" y="1137578"/>
              <a:ext cx="158627" cy="62119"/>
            </a:xfrm>
            <a:custGeom>
              <a:avLst/>
              <a:gdLst/>
              <a:ahLst/>
              <a:cxnLst/>
              <a:rect l="l" t="t" r="r" b="b"/>
              <a:pathLst>
                <a:path w="5074" h="1987" extrusionOk="0">
                  <a:moveTo>
                    <a:pt x="1" y="0"/>
                  </a:moveTo>
                  <a:cubicBezTo>
                    <a:pt x="1" y="0"/>
                    <a:pt x="811" y="1539"/>
                    <a:pt x="2210" y="1905"/>
                  </a:cubicBezTo>
                  <a:cubicBezTo>
                    <a:pt x="2434" y="1962"/>
                    <a:pt x="2659" y="1986"/>
                    <a:pt x="2880" y="1986"/>
                  </a:cubicBezTo>
                  <a:cubicBezTo>
                    <a:pt x="4044" y="1986"/>
                    <a:pt x="5073" y="1311"/>
                    <a:pt x="5073" y="13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8"/>
            <p:cNvSpPr/>
            <p:nvPr/>
          </p:nvSpPr>
          <p:spPr>
            <a:xfrm rot="2156165">
              <a:off x="477491" y="1192134"/>
              <a:ext cx="121831" cy="372307"/>
            </a:xfrm>
            <a:custGeom>
              <a:avLst/>
              <a:gdLst/>
              <a:ahLst/>
              <a:cxnLst/>
              <a:rect l="l" t="t" r="r" b="b"/>
              <a:pathLst>
                <a:path w="3897" h="11909" extrusionOk="0">
                  <a:moveTo>
                    <a:pt x="640" y="0"/>
                  </a:moveTo>
                  <a:cubicBezTo>
                    <a:pt x="547" y="0"/>
                    <a:pt x="452" y="25"/>
                    <a:pt x="365" y="75"/>
                  </a:cubicBezTo>
                  <a:cubicBezTo>
                    <a:pt x="358" y="78"/>
                    <a:pt x="351" y="82"/>
                    <a:pt x="346" y="86"/>
                  </a:cubicBezTo>
                  <a:cubicBezTo>
                    <a:pt x="106" y="239"/>
                    <a:pt x="26" y="553"/>
                    <a:pt x="164" y="802"/>
                  </a:cubicBezTo>
                  <a:cubicBezTo>
                    <a:pt x="1017" y="2326"/>
                    <a:pt x="2714" y="6383"/>
                    <a:pt x="76" y="11102"/>
                  </a:cubicBezTo>
                  <a:cubicBezTo>
                    <a:pt x="24" y="11194"/>
                    <a:pt x="0" y="11300"/>
                    <a:pt x="8" y="11406"/>
                  </a:cubicBezTo>
                  <a:cubicBezTo>
                    <a:pt x="21" y="11618"/>
                    <a:pt x="158" y="11801"/>
                    <a:pt x="357" y="11874"/>
                  </a:cubicBezTo>
                  <a:cubicBezTo>
                    <a:pt x="416" y="11897"/>
                    <a:pt x="478" y="11908"/>
                    <a:pt x="539" y="11908"/>
                  </a:cubicBezTo>
                  <a:cubicBezTo>
                    <a:pt x="740" y="11908"/>
                    <a:pt x="938" y="11790"/>
                    <a:pt x="1041" y="11602"/>
                  </a:cubicBezTo>
                  <a:cubicBezTo>
                    <a:pt x="3897" y="6474"/>
                    <a:pt x="2075" y="2009"/>
                    <a:pt x="1115" y="274"/>
                  </a:cubicBezTo>
                  <a:cubicBezTo>
                    <a:pt x="1013" y="99"/>
                    <a:pt x="829" y="0"/>
                    <a:pt x="6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8"/>
            <p:cNvSpPr/>
            <p:nvPr/>
          </p:nvSpPr>
          <p:spPr>
            <a:xfrm rot="2156165">
              <a:off x="330062" y="1386601"/>
              <a:ext cx="215275" cy="207709"/>
            </a:xfrm>
            <a:custGeom>
              <a:avLst/>
              <a:gdLst/>
              <a:ahLst/>
              <a:cxnLst/>
              <a:rect l="l" t="t" r="r" b="b"/>
              <a:pathLst>
                <a:path w="6886" h="6644" extrusionOk="0">
                  <a:moveTo>
                    <a:pt x="3446" y="1"/>
                  </a:moveTo>
                  <a:cubicBezTo>
                    <a:pt x="3367" y="1"/>
                    <a:pt x="3287" y="3"/>
                    <a:pt x="3206" y="9"/>
                  </a:cubicBezTo>
                  <a:cubicBezTo>
                    <a:pt x="1377" y="139"/>
                    <a:pt x="0" y="1729"/>
                    <a:pt x="130" y="3558"/>
                  </a:cubicBezTo>
                  <a:cubicBezTo>
                    <a:pt x="256" y="5307"/>
                    <a:pt x="1714" y="6644"/>
                    <a:pt x="3440" y="6644"/>
                  </a:cubicBezTo>
                  <a:cubicBezTo>
                    <a:pt x="3520" y="6644"/>
                    <a:pt x="3599" y="6641"/>
                    <a:pt x="3680" y="6635"/>
                  </a:cubicBezTo>
                  <a:cubicBezTo>
                    <a:pt x="5509" y="6504"/>
                    <a:pt x="6886" y="4914"/>
                    <a:pt x="6757" y="3085"/>
                  </a:cubicBezTo>
                  <a:cubicBezTo>
                    <a:pt x="6631" y="1336"/>
                    <a:pt x="5174" y="1"/>
                    <a:pt x="34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8"/>
            <p:cNvSpPr/>
            <p:nvPr/>
          </p:nvSpPr>
          <p:spPr>
            <a:xfrm rot="2156165">
              <a:off x="323765" y="1417687"/>
              <a:ext cx="211492" cy="174789"/>
            </a:xfrm>
            <a:custGeom>
              <a:avLst/>
              <a:gdLst/>
              <a:ahLst/>
              <a:cxnLst/>
              <a:rect l="l" t="t" r="r" b="b"/>
              <a:pathLst>
                <a:path w="6765" h="5591" extrusionOk="0">
                  <a:moveTo>
                    <a:pt x="5749" y="1"/>
                  </a:moveTo>
                  <a:cubicBezTo>
                    <a:pt x="5769" y="1834"/>
                    <a:pt x="4299" y="3334"/>
                    <a:pt x="2468" y="3353"/>
                  </a:cubicBezTo>
                  <a:cubicBezTo>
                    <a:pt x="2455" y="3353"/>
                    <a:pt x="2443" y="3353"/>
                    <a:pt x="2431" y="3353"/>
                  </a:cubicBezTo>
                  <a:cubicBezTo>
                    <a:pt x="1510" y="3353"/>
                    <a:pt x="630" y="2969"/>
                    <a:pt x="3" y="2294"/>
                  </a:cubicBezTo>
                  <a:lnTo>
                    <a:pt x="3" y="2294"/>
                  </a:lnTo>
                  <a:cubicBezTo>
                    <a:pt x="5" y="2362"/>
                    <a:pt x="1" y="2430"/>
                    <a:pt x="7" y="2505"/>
                  </a:cubicBezTo>
                  <a:cubicBezTo>
                    <a:pt x="132" y="4255"/>
                    <a:pt x="1591" y="5591"/>
                    <a:pt x="3317" y="5591"/>
                  </a:cubicBezTo>
                  <a:cubicBezTo>
                    <a:pt x="3396" y="5591"/>
                    <a:pt x="3477" y="5588"/>
                    <a:pt x="3558" y="5582"/>
                  </a:cubicBezTo>
                  <a:cubicBezTo>
                    <a:pt x="5388" y="5451"/>
                    <a:pt x="6765" y="3861"/>
                    <a:pt x="6635" y="2031"/>
                  </a:cubicBezTo>
                  <a:cubicBezTo>
                    <a:pt x="6634" y="2029"/>
                    <a:pt x="6634" y="2028"/>
                    <a:pt x="6634" y="2026"/>
                  </a:cubicBezTo>
                  <a:cubicBezTo>
                    <a:pt x="6579" y="1270"/>
                    <a:pt x="6268" y="554"/>
                    <a:pt x="5749" y="1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39"/>
          <p:cNvSpPr/>
          <p:nvPr/>
        </p:nvSpPr>
        <p:spPr>
          <a:xfrm>
            <a:off x="4672952" y="2179041"/>
            <a:ext cx="2982775" cy="2080353"/>
          </a:xfrm>
          <a:prstGeom prst="roundRect">
            <a:avLst>
              <a:gd name="adj" fmla="val 8265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9"/>
          <p:cNvSpPr/>
          <p:nvPr/>
        </p:nvSpPr>
        <p:spPr>
          <a:xfrm>
            <a:off x="1293690" y="2170382"/>
            <a:ext cx="2950200" cy="2089012"/>
          </a:xfrm>
          <a:prstGeom prst="roundRect">
            <a:avLst>
              <a:gd name="adj" fmla="val 8042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9"/>
          <p:cNvSpPr txBox="1">
            <a:spLocks noGrp="1"/>
          </p:cNvSpPr>
          <p:nvPr>
            <p:ph type="title" idx="2"/>
          </p:nvPr>
        </p:nvSpPr>
        <p:spPr>
          <a:xfrm>
            <a:off x="1444086" y="1726223"/>
            <a:ext cx="2607300" cy="375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Visión</a:t>
            </a:r>
            <a:endParaRPr dirty="0"/>
          </a:p>
        </p:txBody>
      </p:sp>
      <p:sp>
        <p:nvSpPr>
          <p:cNvPr id="894" name="Google Shape;894;p39"/>
          <p:cNvSpPr txBox="1">
            <a:spLocks noGrp="1"/>
          </p:cNvSpPr>
          <p:nvPr>
            <p:ph type="title" idx="3"/>
          </p:nvPr>
        </p:nvSpPr>
        <p:spPr>
          <a:xfrm>
            <a:off x="4823720" y="1715729"/>
            <a:ext cx="2607300" cy="375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Misión</a:t>
            </a:r>
            <a:endParaRPr dirty="0"/>
          </a:p>
        </p:txBody>
      </p:sp>
      <p:sp>
        <p:nvSpPr>
          <p:cNvPr id="895" name="Google Shape;895;p39"/>
          <p:cNvSpPr txBox="1">
            <a:spLocks noGrp="1"/>
          </p:cNvSpPr>
          <p:nvPr>
            <p:ph type="subTitle" idx="1"/>
          </p:nvPr>
        </p:nvSpPr>
        <p:spPr>
          <a:xfrm>
            <a:off x="4886815" y="2267808"/>
            <a:ext cx="2607300" cy="1852071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 smtClean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 Como lo pensamos hacer</a:t>
            </a:r>
            <a:endParaRPr dirty="0"/>
          </a:p>
        </p:txBody>
      </p:sp>
      <p:sp>
        <p:nvSpPr>
          <p:cNvPr id="896" name="Google Shape;896;p39"/>
          <p:cNvSpPr txBox="1">
            <a:spLocks noGrp="1"/>
          </p:cNvSpPr>
          <p:nvPr>
            <p:ph type="subTitle" idx="4"/>
          </p:nvPr>
        </p:nvSpPr>
        <p:spPr>
          <a:xfrm>
            <a:off x="1474829" y="2327141"/>
            <a:ext cx="2607300" cy="1792737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Como visualizamos que va a estar el proyecto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“Se espera que para x fecha el proyecto tenga x distribución en tanos colegios y que sirva para tantos estudiantes”</a:t>
            </a:r>
            <a:endParaRPr dirty="0"/>
          </a:p>
        </p:txBody>
      </p:sp>
      <p:grpSp>
        <p:nvGrpSpPr>
          <p:cNvPr id="897" name="Google Shape;897;p39"/>
          <p:cNvGrpSpPr/>
          <p:nvPr/>
        </p:nvGrpSpPr>
        <p:grpSpPr>
          <a:xfrm>
            <a:off x="2323775" y="1023835"/>
            <a:ext cx="822550" cy="565070"/>
            <a:chOff x="2205945" y="1768219"/>
            <a:chExt cx="822550" cy="565070"/>
          </a:xfrm>
        </p:grpSpPr>
        <p:grpSp>
          <p:nvGrpSpPr>
            <p:cNvPr id="898" name="Google Shape;898;p39"/>
            <p:cNvGrpSpPr/>
            <p:nvPr/>
          </p:nvGrpSpPr>
          <p:grpSpPr>
            <a:xfrm rot="-1373985">
              <a:off x="2280514" y="1828900"/>
              <a:ext cx="341253" cy="452386"/>
              <a:chOff x="4051646" y="2420633"/>
              <a:chExt cx="284770" cy="377509"/>
            </a:xfrm>
          </p:grpSpPr>
          <p:sp>
            <p:nvSpPr>
              <p:cNvPr id="899" name="Google Shape;899;p39"/>
              <p:cNvSpPr/>
              <p:nvPr/>
            </p:nvSpPr>
            <p:spPr>
              <a:xfrm>
                <a:off x="4051646" y="2421869"/>
                <a:ext cx="284770" cy="376274"/>
              </a:xfrm>
              <a:custGeom>
                <a:avLst/>
                <a:gdLst/>
                <a:ahLst/>
                <a:cxnLst/>
                <a:rect l="l" t="t" r="r" b="b"/>
                <a:pathLst>
                  <a:path w="10603" h="14010" extrusionOk="0">
                    <a:moveTo>
                      <a:pt x="1552" y="0"/>
                    </a:moveTo>
                    <a:cubicBezTo>
                      <a:pt x="1217" y="0"/>
                      <a:pt x="879" y="126"/>
                      <a:pt x="616" y="389"/>
                    </a:cubicBezTo>
                    <a:cubicBezTo>
                      <a:pt x="1" y="1004"/>
                      <a:pt x="133" y="2034"/>
                      <a:pt x="884" y="2475"/>
                    </a:cubicBezTo>
                    <a:cubicBezTo>
                      <a:pt x="502" y="2613"/>
                      <a:pt x="248" y="2976"/>
                      <a:pt x="248" y="3382"/>
                    </a:cubicBezTo>
                    <a:cubicBezTo>
                      <a:pt x="248" y="3789"/>
                      <a:pt x="502" y="4152"/>
                      <a:pt x="884" y="4290"/>
                    </a:cubicBezTo>
                    <a:cubicBezTo>
                      <a:pt x="502" y="4430"/>
                      <a:pt x="248" y="4793"/>
                      <a:pt x="248" y="5199"/>
                    </a:cubicBezTo>
                    <a:cubicBezTo>
                      <a:pt x="248" y="5606"/>
                      <a:pt x="502" y="5968"/>
                      <a:pt x="884" y="6107"/>
                    </a:cubicBezTo>
                    <a:cubicBezTo>
                      <a:pt x="502" y="6247"/>
                      <a:pt x="248" y="6609"/>
                      <a:pt x="248" y="7016"/>
                    </a:cubicBezTo>
                    <a:cubicBezTo>
                      <a:pt x="248" y="7422"/>
                      <a:pt x="502" y="7785"/>
                      <a:pt x="884" y="7924"/>
                    </a:cubicBezTo>
                    <a:cubicBezTo>
                      <a:pt x="502" y="8063"/>
                      <a:pt x="248" y="8426"/>
                      <a:pt x="248" y="8833"/>
                    </a:cubicBezTo>
                    <a:cubicBezTo>
                      <a:pt x="248" y="9239"/>
                      <a:pt x="502" y="9602"/>
                      <a:pt x="884" y="9740"/>
                    </a:cubicBezTo>
                    <a:cubicBezTo>
                      <a:pt x="502" y="9880"/>
                      <a:pt x="248" y="10243"/>
                      <a:pt x="248" y="10648"/>
                    </a:cubicBezTo>
                    <a:cubicBezTo>
                      <a:pt x="248" y="11056"/>
                      <a:pt x="502" y="11417"/>
                      <a:pt x="884" y="11557"/>
                    </a:cubicBezTo>
                    <a:cubicBezTo>
                      <a:pt x="502" y="11697"/>
                      <a:pt x="248" y="12058"/>
                      <a:pt x="248" y="12466"/>
                    </a:cubicBezTo>
                    <a:cubicBezTo>
                      <a:pt x="248" y="12871"/>
                      <a:pt x="502" y="13234"/>
                      <a:pt x="884" y="13374"/>
                    </a:cubicBezTo>
                    <a:cubicBezTo>
                      <a:pt x="1023" y="13755"/>
                      <a:pt x="1386" y="14009"/>
                      <a:pt x="1792" y="14009"/>
                    </a:cubicBezTo>
                    <a:cubicBezTo>
                      <a:pt x="2199" y="14009"/>
                      <a:pt x="2562" y="13755"/>
                      <a:pt x="2701" y="13374"/>
                    </a:cubicBezTo>
                    <a:cubicBezTo>
                      <a:pt x="2840" y="13755"/>
                      <a:pt x="3203" y="14009"/>
                      <a:pt x="3609" y="14009"/>
                    </a:cubicBezTo>
                    <a:cubicBezTo>
                      <a:pt x="4015" y="14009"/>
                      <a:pt x="4378" y="13755"/>
                      <a:pt x="4518" y="13374"/>
                    </a:cubicBezTo>
                    <a:cubicBezTo>
                      <a:pt x="4656" y="13755"/>
                      <a:pt x="5019" y="14009"/>
                      <a:pt x="5426" y="14009"/>
                    </a:cubicBezTo>
                    <a:cubicBezTo>
                      <a:pt x="5832" y="14009"/>
                      <a:pt x="6195" y="13755"/>
                      <a:pt x="6335" y="13374"/>
                    </a:cubicBezTo>
                    <a:cubicBezTo>
                      <a:pt x="6473" y="13755"/>
                      <a:pt x="6836" y="14009"/>
                      <a:pt x="7242" y="14009"/>
                    </a:cubicBezTo>
                    <a:cubicBezTo>
                      <a:pt x="7649" y="14009"/>
                      <a:pt x="8012" y="13755"/>
                      <a:pt x="8150" y="13374"/>
                    </a:cubicBezTo>
                    <a:cubicBezTo>
                      <a:pt x="8290" y="13755"/>
                      <a:pt x="8653" y="14009"/>
                      <a:pt x="9059" y="14009"/>
                    </a:cubicBezTo>
                    <a:cubicBezTo>
                      <a:pt x="9464" y="14009"/>
                      <a:pt x="9827" y="13755"/>
                      <a:pt x="9967" y="13374"/>
                    </a:cubicBezTo>
                    <a:cubicBezTo>
                      <a:pt x="10349" y="13234"/>
                      <a:pt x="10602" y="12871"/>
                      <a:pt x="10602" y="12466"/>
                    </a:cubicBezTo>
                    <a:cubicBezTo>
                      <a:pt x="10602" y="12058"/>
                      <a:pt x="10349" y="11697"/>
                      <a:pt x="9967" y="11557"/>
                    </a:cubicBezTo>
                    <a:cubicBezTo>
                      <a:pt x="10349" y="11417"/>
                      <a:pt x="10602" y="11056"/>
                      <a:pt x="10602" y="10648"/>
                    </a:cubicBezTo>
                    <a:cubicBezTo>
                      <a:pt x="10602" y="10243"/>
                      <a:pt x="10349" y="9880"/>
                      <a:pt x="9967" y="9740"/>
                    </a:cubicBezTo>
                    <a:cubicBezTo>
                      <a:pt x="10349" y="9602"/>
                      <a:pt x="10602" y="9239"/>
                      <a:pt x="10602" y="8833"/>
                    </a:cubicBezTo>
                    <a:cubicBezTo>
                      <a:pt x="10602" y="8426"/>
                      <a:pt x="10349" y="8063"/>
                      <a:pt x="9967" y="7924"/>
                    </a:cubicBezTo>
                    <a:cubicBezTo>
                      <a:pt x="10349" y="7785"/>
                      <a:pt x="10602" y="7422"/>
                      <a:pt x="10602" y="7016"/>
                    </a:cubicBezTo>
                    <a:cubicBezTo>
                      <a:pt x="10602" y="6609"/>
                      <a:pt x="10349" y="6247"/>
                      <a:pt x="9967" y="6107"/>
                    </a:cubicBezTo>
                    <a:cubicBezTo>
                      <a:pt x="10349" y="5968"/>
                      <a:pt x="10602" y="5606"/>
                      <a:pt x="10602" y="5199"/>
                    </a:cubicBezTo>
                    <a:cubicBezTo>
                      <a:pt x="10602" y="4793"/>
                      <a:pt x="10349" y="4430"/>
                      <a:pt x="9967" y="4290"/>
                    </a:cubicBezTo>
                    <a:cubicBezTo>
                      <a:pt x="10349" y="4152"/>
                      <a:pt x="10602" y="3789"/>
                      <a:pt x="10602" y="3382"/>
                    </a:cubicBezTo>
                    <a:cubicBezTo>
                      <a:pt x="10602" y="2976"/>
                      <a:pt x="10349" y="2613"/>
                      <a:pt x="9967" y="2475"/>
                    </a:cubicBezTo>
                    <a:cubicBezTo>
                      <a:pt x="10349" y="2335"/>
                      <a:pt x="10602" y="1972"/>
                      <a:pt x="10602" y="1566"/>
                    </a:cubicBezTo>
                    <a:cubicBezTo>
                      <a:pt x="10602" y="1159"/>
                      <a:pt x="10349" y="798"/>
                      <a:pt x="9967" y="658"/>
                    </a:cubicBezTo>
                    <a:cubicBezTo>
                      <a:pt x="9827" y="276"/>
                      <a:pt x="9464" y="23"/>
                      <a:pt x="9059" y="23"/>
                    </a:cubicBezTo>
                    <a:cubicBezTo>
                      <a:pt x="8653" y="23"/>
                      <a:pt x="8290" y="276"/>
                      <a:pt x="8150" y="658"/>
                    </a:cubicBezTo>
                    <a:cubicBezTo>
                      <a:pt x="8012" y="276"/>
                      <a:pt x="7649" y="23"/>
                      <a:pt x="7242" y="23"/>
                    </a:cubicBezTo>
                    <a:cubicBezTo>
                      <a:pt x="6836" y="23"/>
                      <a:pt x="6473" y="276"/>
                      <a:pt x="6335" y="658"/>
                    </a:cubicBezTo>
                    <a:cubicBezTo>
                      <a:pt x="6195" y="276"/>
                      <a:pt x="5832" y="23"/>
                      <a:pt x="5426" y="23"/>
                    </a:cubicBezTo>
                    <a:cubicBezTo>
                      <a:pt x="5019" y="23"/>
                      <a:pt x="4656" y="276"/>
                      <a:pt x="4518" y="658"/>
                    </a:cubicBezTo>
                    <a:cubicBezTo>
                      <a:pt x="4378" y="276"/>
                      <a:pt x="4015" y="23"/>
                      <a:pt x="3609" y="23"/>
                    </a:cubicBezTo>
                    <a:cubicBezTo>
                      <a:pt x="3203" y="23"/>
                      <a:pt x="2840" y="276"/>
                      <a:pt x="2701" y="658"/>
                    </a:cubicBezTo>
                    <a:cubicBezTo>
                      <a:pt x="2449" y="228"/>
                      <a:pt x="2003" y="0"/>
                      <a:pt x="1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9"/>
              <p:cNvSpPr/>
              <p:nvPr/>
            </p:nvSpPr>
            <p:spPr>
              <a:xfrm>
                <a:off x="4052317" y="2420633"/>
                <a:ext cx="61101" cy="377509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14056" extrusionOk="0">
                    <a:moveTo>
                      <a:pt x="1550" y="1"/>
                    </a:moveTo>
                    <a:cubicBezTo>
                      <a:pt x="1095" y="1"/>
                      <a:pt x="650" y="230"/>
                      <a:pt x="395" y="648"/>
                    </a:cubicBezTo>
                    <a:cubicBezTo>
                      <a:pt x="0" y="1292"/>
                      <a:pt x="210" y="2135"/>
                      <a:pt x="860" y="2521"/>
                    </a:cubicBezTo>
                    <a:cubicBezTo>
                      <a:pt x="479" y="2659"/>
                      <a:pt x="223" y="3022"/>
                      <a:pt x="223" y="3428"/>
                    </a:cubicBezTo>
                    <a:cubicBezTo>
                      <a:pt x="223" y="3835"/>
                      <a:pt x="479" y="4198"/>
                      <a:pt x="860" y="4336"/>
                    </a:cubicBezTo>
                    <a:cubicBezTo>
                      <a:pt x="479" y="4476"/>
                      <a:pt x="223" y="4839"/>
                      <a:pt x="223" y="5245"/>
                    </a:cubicBezTo>
                    <a:cubicBezTo>
                      <a:pt x="223" y="5652"/>
                      <a:pt x="479" y="6014"/>
                      <a:pt x="860" y="6153"/>
                    </a:cubicBezTo>
                    <a:cubicBezTo>
                      <a:pt x="479" y="6293"/>
                      <a:pt x="223" y="6655"/>
                      <a:pt x="223" y="7062"/>
                    </a:cubicBezTo>
                    <a:cubicBezTo>
                      <a:pt x="223" y="7468"/>
                      <a:pt x="479" y="7831"/>
                      <a:pt x="860" y="7970"/>
                    </a:cubicBezTo>
                    <a:cubicBezTo>
                      <a:pt x="479" y="8109"/>
                      <a:pt x="223" y="8472"/>
                      <a:pt x="223" y="8879"/>
                    </a:cubicBezTo>
                    <a:cubicBezTo>
                      <a:pt x="223" y="9285"/>
                      <a:pt x="479" y="9648"/>
                      <a:pt x="860" y="9786"/>
                    </a:cubicBezTo>
                    <a:cubicBezTo>
                      <a:pt x="479" y="9926"/>
                      <a:pt x="223" y="10289"/>
                      <a:pt x="223" y="10694"/>
                    </a:cubicBezTo>
                    <a:cubicBezTo>
                      <a:pt x="223" y="11102"/>
                      <a:pt x="479" y="11463"/>
                      <a:pt x="860" y="11603"/>
                    </a:cubicBezTo>
                    <a:cubicBezTo>
                      <a:pt x="479" y="11743"/>
                      <a:pt x="223" y="12104"/>
                      <a:pt x="223" y="12512"/>
                    </a:cubicBezTo>
                    <a:cubicBezTo>
                      <a:pt x="223" y="12917"/>
                      <a:pt x="479" y="13280"/>
                      <a:pt x="860" y="13420"/>
                    </a:cubicBezTo>
                    <a:cubicBezTo>
                      <a:pt x="1006" y="13819"/>
                      <a:pt x="1380" y="14056"/>
                      <a:pt x="1770" y="14056"/>
                    </a:cubicBezTo>
                    <a:cubicBezTo>
                      <a:pt x="1941" y="14056"/>
                      <a:pt x="2115" y="14010"/>
                      <a:pt x="2274" y="13912"/>
                    </a:cubicBezTo>
                    <a:cubicBezTo>
                      <a:pt x="2089" y="13798"/>
                      <a:pt x="1946" y="13624"/>
                      <a:pt x="1872" y="13420"/>
                    </a:cubicBezTo>
                    <a:cubicBezTo>
                      <a:pt x="1491" y="13280"/>
                      <a:pt x="1235" y="12917"/>
                      <a:pt x="1235" y="12512"/>
                    </a:cubicBezTo>
                    <a:cubicBezTo>
                      <a:pt x="1235" y="12104"/>
                      <a:pt x="1491" y="11743"/>
                      <a:pt x="1872" y="11603"/>
                    </a:cubicBezTo>
                    <a:cubicBezTo>
                      <a:pt x="1491" y="11463"/>
                      <a:pt x="1235" y="11102"/>
                      <a:pt x="1235" y="10694"/>
                    </a:cubicBezTo>
                    <a:cubicBezTo>
                      <a:pt x="1235" y="10289"/>
                      <a:pt x="1491" y="9926"/>
                      <a:pt x="1872" y="9786"/>
                    </a:cubicBezTo>
                    <a:cubicBezTo>
                      <a:pt x="1491" y="9648"/>
                      <a:pt x="1235" y="9285"/>
                      <a:pt x="1235" y="8879"/>
                    </a:cubicBezTo>
                    <a:cubicBezTo>
                      <a:pt x="1235" y="8472"/>
                      <a:pt x="1491" y="8109"/>
                      <a:pt x="1872" y="7970"/>
                    </a:cubicBezTo>
                    <a:cubicBezTo>
                      <a:pt x="1491" y="7831"/>
                      <a:pt x="1235" y="7468"/>
                      <a:pt x="1235" y="7062"/>
                    </a:cubicBezTo>
                    <a:cubicBezTo>
                      <a:pt x="1235" y="6655"/>
                      <a:pt x="1491" y="6293"/>
                      <a:pt x="1872" y="6153"/>
                    </a:cubicBezTo>
                    <a:cubicBezTo>
                      <a:pt x="1491" y="6015"/>
                      <a:pt x="1235" y="5652"/>
                      <a:pt x="1235" y="5245"/>
                    </a:cubicBezTo>
                    <a:cubicBezTo>
                      <a:pt x="1235" y="4839"/>
                      <a:pt x="1491" y="4476"/>
                      <a:pt x="1872" y="4336"/>
                    </a:cubicBezTo>
                    <a:cubicBezTo>
                      <a:pt x="1491" y="4198"/>
                      <a:pt x="1235" y="3835"/>
                      <a:pt x="1235" y="3428"/>
                    </a:cubicBezTo>
                    <a:cubicBezTo>
                      <a:pt x="1235" y="3022"/>
                      <a:pt x="1491" y="2659"/>
                      <a:pt x="1872" y="2521"/>
                    </a:cubicBezTo>
                    <a:cubicBezTo>
                      <a:pt x="1440" y="1752"/>
                      <a:pt x="1608" y="787"/>
                      <a:pt x="2274" y="212"/>
                    </a:cubicBezTo>
                    <a:cubicBezTo>
                      <a:pt x="2049" y="69"/>
                      <a:pt x="1798" y="1"/>
                      <a:pt x="1550" y="1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9"/>
              <p:cNvSpPr/>
              <p:nvPr/>
            </p:nvSpPr>
            <p:spPr>
              <a:xfrm>
                <a:off x="4136408" y="2528547"/>
                <a:ext cx="11361" cy="21217"/>
              </a:xfrm>
              <a:custGeom>
                <a:avLst/>
                <a:gdLst/>
                <a:ahLst/>
                <a:cxnLst/>
                <a:rect l="l" t="t" r="r" b="b"/>
                <a:pathLst>
                  <a:path w="423" h="790" extrusionOk="0">
                    <a:moveTo>
                      <a:pt x="212" y="1"/>
                    </a:moveTo>
                    <a:cubicBezTo>
                      <a:pt x="98" y="1"/>
                      <a:pt x="3" y="92"/>
                      <a:pt x="0" y="206"/>
                    </a:cubicBezTo>
                    <a:lnTo>
                      <a:pt x="0" y="578"/>
                    </a:lnTo>
                    <a:cubicBezTo>
                      <a:pt x="0" y="695"/>
                      <a:pt x="95" y="789"/>
                      <a:pt x="212" y="789"/>
                    </a:cubicBezTo>
                    <a:cubicBezTo>
                      <a:pt x="327" y="789"/>
                      <a:pt x="423" y="695"/>
                      <a:pt x="423" y="578"/>
                    </a:cubicBezTo>
                    <a:lnTo>
                      <a:pt x="423" y="206"/>
                    </a:lnTo>
                    <a:cubicBezTo>
                      <a:pt x="418" y="92"/>
                      <a:pt x="325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9"/>
              <p:cNvSpPr/>
              <p:nvPr/>
            </p:nvSpPr>
            <p:spPr>
              <a:xfrm>
                <a:off x="4246980" y="2528547"/>
                <a:ext cx="11361" cy="21217"/>
              </a:xfrm>
              <a:custGeom>
                <a:avLst/>
                <a:gdLst/>
                <a:ahLst/>
                <a:cxnLst/>
                <a:rect l="l" t="t" r="r" b="b"/>
                <a:pathLst>
                  <a:path w="423" h="790" extrusionOk="0">
                    <a:moveTo>
                      <a:pt x="212" y="1"/>
                    </a:moveTo>
                    <a:cubicBezTo>
                      <a:pt x="98" y="1"/>
                      <a:pt x="4" y="92"/>
                      <a:pt x="1" y="206"/>
                    </a:cubicBezTo>
                    <a:lnTo>
                      <a:pt x="1" y="578"/>
                    </a:lnTo>
                    <a:cubicBezTo>
                      <a:pt x="1" y="695"/>
                      <a:pt x="95" y="789"/>
                      <a:pt x="212" y="789"/>
                    </a:cubicBezTo>
                    <a:cubicBezTo>
                      <a:pt x="327" y="789"/>
                      <a:pt x="423" y="695"/>
                      <a:pt x="423" y="578"/>
                    </a:cubicBezTo>
                    <a:lnTo>
                      <a:pt x="423" y="206"/>
                    </a:lnTo>
                    <a:cubicBezTo>
                      <a:pt x="418" y="92"/>
                      <a:pt x="3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9"/>
              <p:cNvSpPr/>
              <p:nvPr/>
            </p:nvSpPr>
            <p:spPr>
              <a:xfrm>
                <a:off x="4177419" y="2537571"/>
                <a:ext cx="40045" cy="17538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653" extrusionOk="0">
                    <a:moveTo>
                      <a:pt x="1254" y="1"/>
                    </a:moveTo>
                    <a:cubicBezTo>
                      <a:pt x="1193" y="1"/>
                      <a:pt x="1134" y="27"/>
                      <a:pt x="1093" y="78"/>
                    </a:cubicBezTo>
                    <a:cubicBezTo>
                      <a:pt x="998" y="180"/>
                      <a:pt x="871" y="231"/>
                      <a:pt x="743" y="231"/>
                    </a:cubicBezTo>
                    <a:cubicBezTo>
                      <a:pt x="616" y="231"/>
                      <a:pt x="488" y="180"/>
                      <a:pt x="394" y="78"/>
                    </a:cubicBezTo>
                    <a:cubicBezTo>
                      <a:pt x="352" y="31"/>
                      <a:pt x="294" y="8"/>
                      <a:pt x="236" y="8"/>
                    </a:cubicBezTo>
                    <a:cubicBezTo>
                      <a:pt x="187" y="8"/>
                      <a:pt x="137" y="25"/>
                      <a:pt x="97" y="60"/>
                    </a:cubicBezTo>
                    <a:cubicBezTo>
                      <a:pt x="9" y="136"/>
                      <a:pt x="0" y="268"/>
                      <a:pt x="76" y="356"/>
                    </a:cubicBezTo>
                    <a:cubicBezTo>
                      <a:pt x="244" y="545"/>
                      <a:pt x="485" y="652"/>
                      <a:pt x="738" y="652"/>
                    </a:cubicBezTo>
                    <a:cubicBezTo>
                      <a:pt x="740" y="652"/>
                      <a:pt x="741" y="652"/>
                      <a:pt x="743" y="652"/>
                    </a:cubicBezTo>
                    <a:cubicBezTo>
                      <a:pt x="745" y="652"/>
                      <a:pt x="747" y="652"/>
                      <a:pt x="748" y="652"/>
                    </a:cubicBezTo>
                    <a:cubicBezTo>
                      <a:pt x="1000" y="652"/>
                      <a:pt x="1241" y="545"/>
                      <a:pt x="1410" y="356"/>
                    </a:cubicBezTo>
                    <a:cubicBezTo>
                      <a:pt x="1491" y="268"/>
                      <a:pt x="1483" y="131"/>
                      <a:pt x="1393" y="54"/>
                    </a:cubicBezTo>
                    <a:cubicBezTo>
                      <a:pt x="1353" y="18"/>
                      <a:pt x="1303" y="1"/>
                      <a:pt x="1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9"/>
              <p:cNvSpPr/>
              <p:nvPr/>
            </p:nvSpPr>
            <p:spPr>
              <a:xfrm>
                <a:off x="4106247" y="2474885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8" y="1"/>
                    </a:moveTo>
                    <a:cubicBezTo>
                      <a:pt x="224" y="1"/>
                      <a:pt x="1" y="539"/>
                      <a:pt x="315" y="852"/>
                    </a:cubicBezTo>
                    <a:cubicBezTo>
                      <a:pt x="411" y="948"/>
                      <a:pt x="539" y="998"/>
                      <a:pt x="669" y="998"/>
                    </a:cubicBezTo>
                    <a:cubicBezTo>
                      <a:pt x="733" y="998"/>
                      <a:pt x="798" y="986"/>
                      <a:pt x="859" y="961"/>
                    </a:cubicBezTo>
                    <a:cubicBezTo>
                      <a:pt x="1044" y="884"/>
                      <a:pt x="1166" y="701"/>
                      <a:pt x="1166" y="499"/>
                    </a:cubicBezTo>
                    <a:cubicBezTo>
                      <a:pt x="1166" y="224"/>
                      <a:pt x="943" y="1"/>
                      <a:pt x="6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9"/>
              <p:cNvSpPr/>
              <p:nvPr/>
            </p:nvSpPr>
            <p:spPr>
              <a:xfrm>
                <a:off x="4252620" y="2474885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7" y="1"/>
                    </a:moveTo>
                    <a:cubicBezTo>
                      <a:pt x="224" y="1"/>
                      <a:pt x="0" y="539"/>
                      <a:pt x="315" y="852"/>
                    </a:cubicBezTo>
                    <a:cubicBezTo>
                      <a:pt x="411" y="948"/>
                      <a:pt x="539" y="998"/>
                      <a:pt x="669" y="998"/>
                    </a:cubicBezTo>
                    <a:cubicBezTo>
                      <a:pt x="733" y="998"/>
                      <a:pt x="797" y="986"/>
                      <a:pt x="859" y="961"/>
                    </a:cubicBezTo>
                    <a:cubicBezTo>
                      <a:pt x="1044" y="884"/>
                      <a:pt x="1166" y="701"/>
                      <a:pt x="1166" y="499"/>
                    </a:cubicBezTo>
                    <a:cubicBezTo>
                      <a:pt x="1166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9"/>
              <p:cNvSpPr/>
              <p:nvPr/>
            </p:nvSpPr>
            <p:spPr>
              <a:xfrm>
                <a:off x="4179461" y="2474885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7" y="1"/>
                    </a:moveTo>
                    <a:cubicBezTo>
                      <a:pt x="222" y="1"/>
                      <a:pt x="0" y="539"/>
                      <a:pt x="315" y="852"/>
                    </a:cubicBezTo>
                    <a:cubicBezTo>
                      <a:pt x="410" y="948"/>
                      <a:pt x="538" y="998"/>
                      <a:pt x="668" y="998"/>
                    </a:cubicBezTo>
                    <a:cubicBezTo>
                      <a:pt x="732" y="998"/>
                      <a:pt x="796" y="986"/>
                      <a:pt x="857" y="961"/>
                    </a:cubicBezTo>
                    <a:cubicBezTo>
                      <a:pt x="1044" y="884"/>
                      <a:pt x="1165" y="701"/>
                      <a:pt x="1165" y="499"/>
                    </a:cubicBezTo>
                    <a:cubicBezTo>
                      <a:pt x="1165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9"/>
              <p:cNvSpPr/>
              <p:nvPr/>
            </p:nvSpPr>
            <p:spPr>
              <a:xfrm>
                <a:off x="4106247" y="2718859"/>
                <a:ext cx="31316" cy="26804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8" extrusionOk="0">
                    <a:moveTo>
                      <a:pt x="668" y="1"/>
                    </a:moveTo>
                    <a:cubicBezTo>
                      <a:pt x="224" y="1"/>
                      <a:pt x="1" y="537"/>
                      <a:pt x="315" y="851"/>
                    </a:cubicBezTo>
                    <a:cubicBezTo>
                      <a:pt x="411" y="947"/>
                      <a:pt x="538" y="998"/>
                      <a:pt x="668" y="998"/>
                    </a:cubicBezTo>
                    <a:cubicBezTo>
                      <a:pt x="732" y="998"/>
                      <a:pt x="797" y="985"/>
                      <a:pt x="859" y="959"/>
                    </a:cubicBezTo>
                    <a:cubicBezTo>
                      <a:pt x="1044" y="882"/>
                      <a:pt x="1166" y="701"/>
                      <a:pt x="1166" y="499"/>
                    </a:cubicBezTo>
                    <a:cubicBezTo>
                      <a:pt x="1166" y="224"/>
                      <a:pt x="943" y="1"/>
                      <a:pt x="6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9"/>
              <p:cNvSpPr/>
              <p:nvPr/>
            </p:nvSpPr>
            <p:spPr>
              <a:xfrm>
                <a:off x="4252620" y="2718859"/>
                <a:ext cx="31316" cy="26804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8" extrusionOk="0">
                    <a:moveTo>
                      <a:pt x="667" y="1"/>
                    </a:moveTo>
                    <a:cubicBezTo>
                      <a:pt x="224" y="1"/>
                      <a:pt x="0" y="537"/>
                      <a:pt x="315" y="851"/>
                    </a:cubicBezTo>
                    <a:cubicBezTo>
                      <a:pt x="410" y="947"/>
                      <a:pt x="537" y="998"/>
                      <a:pt x="667" y="998"/>
                    </a:cubicBezTo>
                    <a:cubicBezTo>
                      <a:pt x="732" y="998"/>
                      <a:pt x="797" y="985"/>
                      <a:pt x="859" y="959"/>
                    </a:cubicBezTo>
                    <a:cubicBezTo>
                      <a:pt x="1044" y="882"/>
                      <a:pt x="1166" y="701"/>
                      <a:pt x="1166" y="499"/>
                    </a:cubicBezTo>
                    <a:cubicBezTo>
                      <a:pt x="1166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9"/>
              <p:cNvSpPr/>
              <p:nvPr/>
            </p:nvSpPr>
            <p:spPr>
              <a:xfrm>
                <a:off x="4179461" y="2718859"/>
                <a:ext cx="31316" cy="26804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8" extrusionOk="0">
                    <a:moveTo>
                      <a:pt x="667" y="1"/>
                    </a:moveTo>
                    <a:cubicBezTo>
                      <a:pt x="222" y="1"/>
                      <a:pt x="0" y="537"/>
                      <a:pt x="315" y="851"/>
                    </a:cubicBezTo>
                    <a:cubicBezTo>
                      <a:pt x="409" y="947"/>
                      <a:pt x="537" y="998"/>
                      <a:pt x="666" y="998"/>
                    </a:cubicBezTo>
                    <a:cubicBezTo>
                      <a:pt x="731" y="998"/>
                      <a:pt x="796" y="985"/>
                      <a:pt x="857" y="959"/>
                    </a:cubicBezTo>
                    <a:cubicBezTo>
                      <a:pt x="1044" y="882"/>
                      <a:pt x="1165" y="701"/>
                      <a:pt x="1165" y="499"/>
                    </a:cubicBezTo>
                    <a:cubicBezTo>
                      <a:pt x="1165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9"/>
              <p:cNvSpPr/>
              <p:nvPr/>
            </p:nvSpPr>
            <p:spPr>
              <a:xfrm>
                <a:off x="4106247" y="2596872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8" y="0"/>
                    </a:moveTo>
                    <a:cubicBezTo>
                      <a:pt x="224" y="0"/>
                      <a:pt x="1" y="538"/>
                      <a:pt x="315" y="852"/>
                    </a:cubicBezTo>
                    <a:cubicBezTo>
                      <a:pt x="411" y="947"/>
                      <a:pt x="539" y="998"/>
                      <a:pt x="669" y="998"/>
                    </a:cubicBezTo>
                    <a:cubicBezTo>
                      <a:pt x="733" y="998"/>
                      <a:pt x="797" y="986"/>
                      <a:pt x="859" y="960"/>
                    </a:cubicBezTo>
                    <a:cubicBezTo>
                      <a:pt x="1044" y="883"/>
                      <a:pt x="1166" y="700"/>
                      <a:pt x="1166" y="500"/>
                    </a:cubicBezTo>
                    <a:cubicBezTo>
                      <a:pt x="1166" y="223"/>
                      <a:pt x="943" y="0"/>
                      <a:pt x="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9"/>
              <p:cNvSpPr/>
              <p:nvPr/>
            </p:nvSpPr>
            <p:spPr>
              <a:xfrm>
                <a:off x="4252620" y="2596899"/>
                <a:ext cx="31370" cy="26804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998" extrusionOk="0">
                    <a:moveTo>
                      <a:pt x="667" y="1"/>
                    </a:moveTo>
                    <a:cubicBezTo>
                      <a:pt x="224" y="1"/>
                      <a:pt x="0" y="538"/>
                      <a:pt x="315" y="851"/>
                    </a:cubicBezTo>
                    <a:cubicBezTo>
                      <a:pt x="410" y="947"/>
                      <a:pt x="538" y="997"/>
                      <a:pt x="668" y="997"/>
                    </a:cubicBezTo>
                    <a:cubicBezTo>
                      <a:pt x="732" y="997"/>
                      <a:pt x="797" y="985"/>
                      <a:pt x="859" y="959"/>
                    </a:cubicBezTo>
                    <a:cubicBezTo>
                      <a:pt x="1046" y="882"/>
                      <a:pt x="1167" y="699"/>
                      <a:pt x="1166" y="499"/>
                    </a:cubicBezTo>
                    <a:cubicBezTo>
                      <a:pt x="1166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9"/>
              <p:cNvSpPr/>
              <p:nvPr/>
            </p:nvSpPr>
            <p:spPr>
              <a:xfrm>
                <a:off x="4179461" y="2596872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7" y="0"/>
                    </a:moveTo>
                    <a:cubicBezTo>
                      <a:pt x="222" y="0"/>
                      <a:pt x="0" y="538"/>
                      <a:pt x="315" y="852"/>
                    </a:cubicBezTo>
                    <a:cubicBezTo>
                      <a:pt x="409" y="947"/>
                      <a:pt x="538" y="998"/>
                      <a:pt x="668" y="998"/>
                    </a:cubicBezTo>
                    <a:cubicBezTo>
                      <a:pt x="732" y="998"/>
                      <a:pt x="796" y="986"/>
                      <a:pt x="857" y="960"/>
                    </a:cubicBezTo>
                    <a:cubicBezTo>
                      <a:pt x="1044" y="883"/>
                      <a:pt x="1165" y="700"/>
                      <a:pt x="1165" y="500"/>
                    </a:cubicBezTo>
                    <a:cubicBezTo>
                      <a:pt x="1165" y="223"/>
                      <a:pt x="942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3" name="Google Shape;913;p39"/>
            <p:cNvGrpSpPr/>
            <p:nvPr/>
          </p:nvGrpSpPr>
          <p:grpSpPr>
            <a:xfrm rot="2482004">
              <a:off x="2580305" y="1824548"/>
              <a:ext cx="341271" cy="452410"/>
              <a:chOff x="4051646" y="2420633"/>
              <a:chExt cx="284770" cy="377509"/>
            </a:xfrm>
          </p:grpSpPr>
          <p:sp>
            <p:nvSpPr>
              <p:cNvPr id="914" name="Google Shape;914;p39"/>
              <p:cNvSpPr/>
              <p:nvPr/>
            </p:nvSpPr>
            <p:spPr>
              <a:xfrm>
                <a:off x="4051646" y="2421869"/>
                <a:ext cx="284770" cy="376274"/>
              </a:xfrm>
              <a:custGeom>
                <a:avLst/>
                <a:gdLst/>
                <a:ahLst/>
                <a:cxnLst/>
                <a:rect l="l" t="t" r="r" b="b"/>
                <a:pathLst>
                  <a:path w="10603" h="14010" extrusionOk="0">
                    <a:moveTo>
                      <a:pt x="1552" y="0"/>
                    </a:moveTo>
                    <a:cubicBezTo>
                      <a:pt x="1217" y="0"/>
                      <a:pt x="879" y="126"/>
                      <a:pt x="616" y="389"/>
                    </a:cubicBezTo>
                    <a:cubicBezTo>
                      <a:pt x="1" y="1004"/>
                      <a:pt x="133" y="2034"/>
                      <a:pt x="884" y="2475"/>
                    </a:cubicBezTo>
                    <a:cubicBezTo>
                      <a:pt x="502" y="2613"/>
                      <a:pt x="248" y="2976"/>
                      <a:pt x="248" y="3382"/>
                    </a:cubicBezTo>
                    <a:cubicBezTo>
                      <a:pt x="248" y="3789"/>
                      <a:pt x="502" y="4152"/>
                      <a:pt x="884" y="4290"/>
                    </a:cubicBezTo>
                    <a:cubicBezTo>
                      <a:pt x="502" y="4430"/>
                      <a:pt x="248" y="4793"/>
                      <a:pt x="248" y="5199"/>
                    </a:cubicBezTo>
                    <a:cubicBezTo>
                      <a:pt x="248" y="5606"/>
                      <a:pt x="502" y="5968"/>
                      <a:pt x="884" y="6107"/>
                    </a:cubicBezTo>
                    <a:cubicBezTo>
                      <a:pt x="502" y="6247"/>
                      <a:pt x="248" y="6609"/>
                      <a:pt x="248" y="7016"/>
                    </a:cubicBezTo>
                    <a:cubicBezTo>
                      <a:pt x="248" y="7422"/>
                      <a:pt x="502" y="7785"/>
                      <a:pt x="884" y="7924"/>
                    </a:cubicBezTo>
                    <a:cubicBezTo>
                      <a:pt x="502" y="8063"/>
                      <a:pt x="248" y="8426"/>
                      <a:pt x="248" y="8833"/>
                    </a:cubicBezTo>
                    <a:cubicBezTo>
                      <a:pt x="248" y="9239"/>
                      <a:pt x="502" y="9602"/>
                      <a:pt x="884" y="9740"/>
                    </a:cubicBezTo>
                    <a:cubicBezTo>
                      <a:pt x="502" y="9880"/>
                      <a:pt x="248" y="10243"/>
                      <a:pt x="248" y="10648"/>
                    </a:cubicBezTo>
                    <a:cubicBezTo>
                      <a:pt x="248" y="11056"/>
                      <a:pt x="502" y="11417"/>
                      <a:pt x="884" y="11557"/>
                    </a:cubicBezTo>
                    <a:cubicBezTo>
                      <a:pt x="502" y="11697"/>
                      <a:pt x="248" y="12058"/>
                      <a:pt x="248" y="12466"/>
                    </a:cubicBezTo>
                    <a:cubicBezTo>
                      <a:pt x="248" y="12871"/>
                      <a:pt x="502" y="13234"/>
                      <a:pt x="884" y="13374"/>
                    </a:cubicBezTo>
                    <a:cubicBezTo>
                      <a:pt x="1023" y="13755"/>
                      <a:pt x="1386" y="14009"/>
                      <a:pt x="1792" y="14009"/>
                    </a:cubicBezTo>
                    <a:cubicBezTo>
                      <a:pt x="2199" y="14009"/>
                      <a:pt x="2562" y="13755"/>
                      <a:pt x="2701" y="13374"/>
                    </a:cubicBezTo>
                    <a:cubicBezTo>
                      <a:pt x="2840" y="13755"/>
                      <a:pt x="3203" y="14009"/>
                      <a:pt x="3609" y="14009"/>
                    </a:cubicBezTo>
                    <a:cubicBezTo>
                      <a:pt x="4015" y="14009"/>
                      <a:pt x="4378" y="13755"/>
                      <a:pt x="4518" y="13374"/>
                    </a:cubicBezTo>
                    <a:cubicBezTo>
                      <a:pt x="4656" y="13755"/>
                      <a:pt x="5019" y="14009"/>
                      <a:pt x="5426" y="14009"/>
                    </a:cubicBezTo>
                    <a:cubicBezTo>
                      <a:pt x="5832" y="14009"/>
                      <a:pt x="6195" y="13755"/>
                      <a:pt x="6335" y="13374"/>
                    </a:cubicBezTo>
                    <a:cubicBezTo>
                      <a:pt x="6473" y="13755"/>
                      <a:pt x="6836" y="14009"/>
                      <a:pt x="7242" y="14009"/>
                    </a:cubicBezTo>
                    <a:cubicBezTo>
                      <a:pt x="7649" y="14009"/>
                      <a:pt x="8012" y="13755"/>
                      <a:pt x="8150" y="13374"/>
                    </a:cubicBezTo>
                    <a:cubicBezTo>
                      <a:pt x="8290" y="13755"/>
                      <a:pt x="8653" y="14009"/>
                      <a:pt x="9059" y="14009"/>
                    </a:cubicBezTo>
                    <a:cubicBezTo>
                      <a:pt x="9464" y="14009"/>
                      <a:pt x="9827" y="13755"/>
                      <a:pt x="9967" y="13374"/>
                    </a:cubicBezTo>
                    <a:cubicBezTo>
                      <a:pt x="10349" y="13234"/>
                      <a:pt x="10602" y="12871"/>
                      <a:pt x="10602" y="12466"/>
                    </a:cubicBezTo>
                    <a:cubicBezTo>
                      <a:pt x="10602" y="12058"/>
                      <a:pt x="10349" y="11697"/>
                      <a:pt x="9967" y="11557"/>
                    </a:cubicBezTo>
                    <a:cubicBezTo>
                      <a:pt x="10349" y="11417"/>
                      <a:pt x="10602" y="11056"/>
                      <a:pt x="10602" y="10648"/>
                    </a:cubicBezTo>
                    <a:cubicBezTo>
                      <a:pt x="10602" y="10243"/>
                      <a:pt x="10349" y="9880"/>
                      <a:pt x="9967" y="9740"/>
                    </a:cubicBezTo>
                    <a:cubicBezTo>
                      <a:pt x="10349" y="9602"/>
                      <a:pt x="10602" y="9239"/>
                      <a:pt x="10602" y="8833"/>
                    </a:cubicBezTo>
                    <a:cubicBezTo>
                      <a:pt x="10602" y="8426"/>
                      <a:pt x="10349" y="8063"/>
                      <a:pt x="9967" y="7924"/>
                    </a:cubicBezTo>
                    <a:cubicBezTo>
                      <a:pt x="10349" y="7785"/>
                      <a:pt x="10602" y="7422"/>
                      <a:pt x="10602" y="7016"/>
                    </a:cubicBezTo>
                    <a:cubicBezTo>
                      <a:pt x="10602" y="6609"/>
                      <a:pt x="10349" y="6247"/>
                      <a:pt x="9967" y="6107"/>
                    </a:cubicBezTo>
                    <a:cubicBezTo>
                      <a:pt x="10349" y="5968"/>
                      <a:pt x="10602" y="5606"/>
                      <a:pt x="10602" y="5199"/>
                    </a:cubicBezTo>
                    <a:cubicBezTo>
                      <a:pt x="10602" y="4793"/>
                      <a:pt x="10349" y="4430"/>
                      <a:pt x="9967" y="4290"/>
                    </a:cubicBezTo>
                    <a:cubicBezTo>
                      <a:pt x="10349" y="4152"/>
                      <a:pt x="10602" y="3789"/>
                      <a:pt x="10602" y="3382"/>
                    </a:cubicBezTo>
                    <a:cubicBezTo>
                      <a:pt x="10602" y="2976"/>
                      <a:pt x="10349" y="2613"/>
                      <a:pt x="9967" y="2475"/>
                    </a:cubicBezTo>
                    <a:cubicBezTo>
                      <a:pt x="10349" y="2335"/>
                      <a:pt x="10602" y="1972"/>
                      <a:pt x="10602" y="1566"/>
                    </a:cubicBezTo>
                    <a:cubicBezTo>
                      <a:pt x="10602" y="1159"/>
                      <a:pt x="10349" y="798"/>
                      <a:pt x="9967" y="658"/>
                    </a:cubicBezTo>
                    <a:cubicBezTo>
                      <a:pt x="9827" y="276"/>
                      <a:pt x="9464" y="23"/>
                      <a:pt x="9059" y="23"/>
                    </a:cubicBezTo>
                    <a:cubicBezTo>
                      <a:pt x="8653" y="23"/>
                      <a:pt x="8290" y="276"/>
                      <a:pt x="8150" y="658"/>
                    </a:cubicBezTo>
                    <a:cubicBezTo>
                      <a:pt x="8012" y="276"/>
                      <a:pt x="7649" y="23"/>
                      <a:pt x="7242" y="23"/>
                    </a:cubicBezTo>
                    <a:cubicBezTo>
                      <a:pt x="6836" y="23"/>
                      <a:pt x="6473" y="276"/>
                      <a:pt x="6335" y="658"/>
                    </a:cubicBezTo>
                    <a:cubicBezTo>
                      <a:pt x="6195" y="276"/>
                      <a:pt x="5832" y="23"/>
                      <a:pt x="5426" y="23"/>
                    </a:cubicBezTo>
                    <a:cubicBezTo>
                      <a:pt x="5019" y="23"/>
                      <a:pt x="4656" y="276"/>
                      <a:pt x="4518" y="658"/>
                    </a:cubicBezTo>
                    <a:cubicBezTo>
                      <a:pt x="4378" y="276"/>
                      <a:pt x="4015" y="23"/>
                      <a:pt x="3609" y="23"/>
                    </a:cubicBezTo>
                    <a:cubicBezTo>
                      <a:pt x="3203" y="23"/>
                      <a:pt x="2840" y="276"/>
                      <a:pt x="2701" y="658"/>
                    </a:cubicBezTo>
                    <a:cubicBezTo>
                      <a:pt x="2449" y="228"/>
                      <a:pt x="2003" y="0"/>
                      <a:pt x="1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9"/>
              <p:cNvSpPr/>
              <p:nvPr/>
            </p:nvSpPr>
            <p:spPr>
              <a:xfrm>
                <a:off x="4052317" y="2420633"/>
                <a:ext cx="61101" cy="377509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14056" extrusionOk="0">
                    <a:moveTo>
                      <a:pt x="1550" y="1"/>
                    </a:moveTo>
                    <a:cubicBezTo>
                      <a:pt x="1095" y="1"/>
                      <a:pt x="650" y="230"/>
                      <a:pt x="395" y="648"/>
                    </a:cubicBezTo>
                    <a:cubicBezTo>
                      <a:pt x="0" y="1292"/>
                      <a:pt x="210" y="2135"/>
                      <a:pt x="860" y="2521"/>
                    </a:cubicBezTo>
                    <a:cubicBezTo>
                      <a:pt x="479" y="2659"/>
                      <a:pt x="223" y="3022"/>
                      <a:pt x="223" y="3428"/>
                    </a:cubicBezTo>
                    <a:cubicBezTo>
                      <a:pt x="223" y="3835"/>
                      <a:pt x="479" y="4198"/>
                      <a:pt x="860" y="4336"/>
                    </a:cubicBezTo>
                    <a:cubicBezTo>
                      <a:pt x="479" y="4476"/>
                      <a:pt x="223" y="4839"/>
                      <a:pt x="223" y="5245"/>
                    </a:cubicBezTo>
                    <a:cubicBezTo>
                      <a:pt x="223" y="5652"/>
                      <a:pt x="479" y="6014"/>
                      <a:pt x="860" y="6153"/>
                    </a:cubicBezTo>
                    <a:cubicBezTo>
                      <a:pt x="479" y="6293"/>
                      <a:pt x="223" y="6655"/>
                      <a:pt x="223" y="7062"/>
                    </a:cubicBezTo>
                    <a:cubicBezTo>
                      <a:pt x="223" y="7468"/>
                      <a:pt x="479" y="7831"/>
                      <a:pt x="860" y="7970"/>
                    </a:cubicBezTo>
                    <a:cubicBezTo>
                      <a:pt x="479" y="8109"/>
                      <a:pt x="223" y="8472"/>
                      <a:pt x="223" y="8879"/>
                    </a:cubicBezTo>
                    <a:cubicBezTo>
                      <a:pt x="223" y="9285"/>
                      <a:pt x="479" y="9648"/>
                      <a:pt x="860" y="9786"/>
                    </a:cubicBezTo>
                    <a:cubicBezTo>
                      <a:pt x="479" y="9926"/>
                      <a:pt x="223" y="10289"/>
                      <a:pt x="223" y="10694"/>
                    </a:cubicBezTo>
                    <a:cubicBezTo>
                      <a:pt x="223" y="11102"/>
                      <a:pt x="479" y="11463"/>
                      <a:pt x="860" y="11603"/>
                    </a:cubicBezTo>
                    <a:cubicBezTo>
                      <a:pt x="479" y="11743"/>
                      <a:pt x="223" y="12104"/>
                      <a:pt x="223" y="12512"/>
                    </a:cubicBezTo>
                    <a:cubicBezTo>
                      <a:pt x="223" y="12917"/>
                      <a:pt x="479" y="13280"/>
                      <a:pt x="860" y="13420"/>
                    </a:cubicBezTo>
                    <a:cubicBezTo>
                      <a:pt x="1006" y="13819"/>
                      <a:pt x="1380" y="14056"/>
                      <a:pt x="1770" y="14056"/>
                    </a:cubicBezTo>
                    <a:cubicBezTo>
                      <a:pt x="1941" y="14056"/>
                      <a:pt x="2115" y="14010"/>
                      <a:pt x="2274" y="13912"/>
                    </a:cubicBezTo>
                    <a:cubicBezTo>
                      <a:pt x="2089" y="13798"/>
                      <a:pt x="1946" y="13624"/>
                      <a:pt x="1872" y="13420"/>
                    </a:cubicBezTo>
                    <a:cubicBezTo>
                      <a:pt x="1491" y="13280"/>
                      <a:pt x="1235" y="12917"/>
                      <a:pt x="1235" y="12512"/>
                    </a:cubicBezTo>
                    <a:cubicBezTo>
                      <a:pt x="1235" y="12104"/>
                      <a:pt x="1491" y="11743"/>
                      <a:pt x="1872" y="11603"/>
                    </a:cubicBezTo>
                    <a:cubicBezTo>
                      <a:pt x="1491" y="11463"/>
                      <a:pt x="1235" y="11102"/>
                      <a:pt x="1235" y="10694"/>
                    </a:cubicBezTo>
                    <a:cubicBezTo>
                      <a:pt x="1235" y="10289"/>
                      <a:pt x="1491" y="9926"/>
                      <a:pt x="1872" y="9786"/>
                    </a:cubicBezTo>
                    <a:cubicBezTo>
                      <a:pt x="1491" y="9648"/>
                      <a:pt x="1235" y="9285"/>
                      <a:pt x="1235" y="8879"/>
                    </a:cubicBezTo>
                    <a:cubicBezTo>
                      <a:pt x="1235" y="8472"/>
                      <a:pt x="1491" y="8109"/>
                      <a:pt x="1872" y="7970"/>
                    </a:cubicBezTo>
                    <a:cubicBezTo>
                      <a:pt x="1491" y="7831"/>
                      <a:pt x="1235" y="7468"/>
                      <a:pt x="1235" y="7062"/>
                    </a:cubicBezTo>
                    <a:cubicBezTo>
                      <a:pt x="1235" y="6655"/>
                      <a:pt x="1491" y="6293"/>
                      <a:pt x="1872" y="6153"/>
                    </a:cubicBezTo>
                    <a:cubicBezTo>
                      <a:pt x="1491" y="6015"/>
                      <a:pt x="1235" y="5652"/>
                      <a:pt x="1235" y="5245"/>
                    </a:cubicBezTo>
                    <a:cubicBezTo>
                      <a:pt x="1235" y="4839"/>
                      <a:pt x="1491" y="4476"/>
                      <a:pt x="1872" y="4336"/>
                    </a:cubicBezTo>
                    <a:cubicBezTo>
                      <a:pt x="1491" y="4198"/>
                      <a:pt x="1235" y="3835"/>
                      <a:pt x="1235" y="3428"/>
                    </a:cubicBezTo>
                    <a:cubicBezTo>
                      <a:pt x="1235" y="3022"/>
                      <a:pt x="1491" y="2659"/>
                      <a:pt x="1872" y="2521"/>
                    </a:cubicBezTo>
                    <a:cubicBezTo>
                      <a:pt x="1440" y="1752"/>
                      <a:pt x="1608" y="787"/>
                      <a:pt x="2274" y="212"/>
                    </a:cubicBezTo>
                    <a:cubicBezTo>
                      <a:pt x="2049" y="69"/>
                      <a:pt x="1798" y="1"/>
                      <a:pt x="1550" y="1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9"/>
              <p:cNvSpPr/>
              <p:nvPr/>
            </p:nvSpPr>
            <p:spPr>
              <a:xfrm>
                <a:off x="4136408" y="2528547"/>
                <a:ext cx="11361" cy="21217"/>
              </a:xfrm>
              <a:custGeom>
                <a:avLst/>
                <a:gdLst/>
                <a:ahLst/>
                <a:cxnLst/>
                <a:rect l="l" t="t" r="r" b="b"/>
                <a:pathLst>
                  <a:path w="423" h="790" extrusionOk="0">
                    <a:moveTo>
                      <a:pt x="212" y="1"/>
                    </a:moveTo>
                    <a:cubicBezTo>
                      <a:pt x="98" y="1"/>
                      <a:pt x="3" y="92"/>
                      <a:pt x="0" y="206"/>
                    </a:cubicBezTo>
                    <a:lnTo>
                      <a:pt x="0" y="578"/>
                    </a:lnTo>
                    <a:cubicBezTo>
                      <a:pt x="0" y="695"/>
                      <a:pt x="95" y="789"/>
                      <a:pt x="212" y="789"/>
                    </a:cubicBezTo>
                    <a:cubicBezTo>
                      <a:pt x="327" y="789"/>
                      <a:pt x="423" y="695"/>
                      <a:pt x="423" y="578"/>
                    </a:cubicBezTo>
                    <a:lnTo>
                      <a:pt x="423" y="206"/>
                    </a:lnTo>
                    <a:cubicBezTo>
                      <a:pt x="418" y="92"/>
                      <a:pt x="325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9"/>
              <p:cNvSpPr/>
              <p:nvPr/>
            </p:nvSpPr>
            <p:spPr>
              <a:xfrm>
                <a:off x="4246980" y="2528547"/>
                <a:ext cx="11361" cy="21217"/>
              </a:xfrm>
              <a:custGeom>
                <a:avLst/>
                <a:gdLst/>
                <a:ahLst/>
                <a:cxnLst/>
                <a:rect l="l" t="t" r="r" b="b"/>
                <a:pathLst>
                  <a:path w="423" h="790" extrusionOk="0">
                    <a:moveTo>
                      <a:pt x="212" y="1"/>
                    </a:moveTo>
                    <a:cubicBezTo>
                      <a:pt x="98" y="1"/>
                      <a:pt x="4" y="92"/>
                      <a:pt x="1" y="206"/>
                    </a:cubicBezTo>
                    <a:lnTo>
                      <a:pt x="1" y="578"/>
                    </a:lnTo>
                    <a:cubicBezTo>
                      <a:pt x="1" y="695"/>
                      <a:pt x="95" y="789"/>
                      <a:pt x="212" y="789"/>
                    </a:cubicBezTo>
                    <a:cubicBezTo>
                      <a:pt x="327" y="789"/>
                      <a:pt x="423" y="695"/>
                      <a:pt x="423" y="578"/>
                    </a:cubicBezTo>
                    <a:lnTo>
                      <a:pt x="423" y="206"/>
                    </a:lnTo>
                    <a:cubicBezTo>
                      <a:pt x="418" y="92"/>
                      <a:pt x="3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9"/>
              <p:cNvSpPr/>
              <p:nvPr/>
            </p:nvSpPr>
            <p:spPr>
              <a:xfrm>
                <a:off x="4177419" y="2537571"/>
                <a:ext cx="40045" cy="17538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653" extrusionOk="0">
                    <a:moveTo>
                      <a:pt x="1254" y="1"/>
                    </a:moveTo>
                    <a:cubicBezTo>
                      <a:pt x="1193" y="1"/>
                      <a:pt x="1134" y="27"/>
                      <a:pt x="1093" y="78"/>
                    </a:cubicBezTo>
                    <a:cubicBezTo>
                      <a:pt x="998" y="180"/>
                      <a:pt x="871" y="231"/>
                      <a:pt x="743" y="231"/>
                    </a:cubicBezTo>
                    <a:cubicBezTo>
                      <a:pt x="616" y="231"/>
                      <a:pt x="488" y="180"/>
                      <a:pt x="394" y="78"/>
                    </a:cubicBezTo>
                    <a:cubicBezTo>
                      <a:pt x="352" y="31"/>
                      <a:pt x="294" y="8"/>
                      <a:pt x="236" y="8"/>
                    </a:cubicBezTo>
                    <a:cubicBezTo>
                      <a:pt x="187" y="8"/>
                      <a:pt x="137" y="25"/>
                      <a:pt x="97" y="60"/>
                    </a:cubicBezTo>
                    <a:cubicBezTo>
                      <a:pt x="9" y="136"/>
                      <a:pt x="0" y="268"/>
                      <a:pt x="76" y="356"/>
                    </a:cubicBezTo>
                    <a:cubicBezTo>
                      <a:pt x="244" y="545"/>
                      <a:pt x="485" y="652"/>
                      <a:pt x="738" y="652"/>
                    </a:cubicBezTo>
                    <a:cubicBezTo>
                      <a:pt x="740" y="652"/>
                      <a:pt x="741" y="652"/>
                      <a:pt x="743" y="652"/>
                    </a:cubicBezTo>
                    <a:cubicBezTo>
                      <a:pt x="745" y="652"/>
                      <a:pt x="747" y="652"/>
                      <a:pt x="748" y="652"/>
                    </a:cubicBezTo>
                    <a:cubicBezTo>
                      <a:pt x="1000" y="652"/>
                      <a:pt x="1241" y="545"/>
                      <a:pt x="1410" y="356"/>
                    </a:cubicBezTo>
                    <a:cubicBezTo>
                      <a:pt x="1491" y="268"/>
                      <a:pt x="1483" y="131"/>
                      <a:pt x="1393" y="54"/>
                    </a:cubicBezTo>
                    <a:cubicBezTo>
                      <a:pt x="1353" y="18"/>
                      <a:pt x="1303" y="1"/>
                      <a:pt x="1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9"/>
              <p:cNvSpPr/>
              <p:nvPr/>
            </p:nvSpPr>
            <p:spPr>
              <a:xfrm>
                <a:off x="4106247" y="2474885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8" y="1"/>
                    </a:moveTo>
                    <a:cubicBezTo>
                      <a:pt x="224" y="1"/>
                      <a:pt x="1" y="539"/>
                      <a:pt x="315" y="852"/>
                    </a:cubicBezTo>
                    <a:cubicBezTo>
                      <a:pt x="411" y="948"/>
                      <a:pt x="539" y="998"/>
                      <a:pt x="669" y="998"/>
                    </a:cubicBezTo>
                    <a:cubicBezTo>
                      <a:pt x="733" y="998"/>
                      <a:pt x="798" y="986"/>
                      <a:pt x="859" y="961"/>
                    </a:cubicBezTo>
                    <a:cubicBezTo>
                      <a:pt x="1044" y="884"/>
                      <a:pt x="1166" y="701"/>
                      <a:pt x="1166" y="499"/>
                    </a:cubicBezTo>
                    <a:cubicBezTo>
                      <a:pt x="1166" y="224"/>
                      <a:pt x="943" y="1"/>
                      <a:pt x="6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9"/>
              <p:cNvSpPr/>
              <p:nvPr/>
            </p:nvSpPr>
            <p:spPr>
              <a:xfrm>
                <a:off x="4252620" y="2474885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7" y="1"/>
                    </a:moveTo>
                    <a:cubicBezTo>
                      <a:pt x="224" y="1"/>
                      <a:pt x="0" y="539"/>
                      <a:pt x="315" y="852"/>
                    </a:cubicBezTo>
                    <a:cubicBezTo>
                      <a:pt x="411" y="948"/>
                      <a:pt x="539" y="998"/>
                      <a:pt x="669" y="998"/>
                    </a:cubicBezTo>
                    <a:cubicBezTo>
                      <a:pt x="733" y="998"/>
                      <a:pt x="797" y="986"/>
                      <a:pt x="859" y="961"/>
                    </a:cubicBezTo>
                    <a:cubicBezTo>
                      <a:pt x="1044" y="884"/>
                      <a:pt x="1166" y="701"/>
                      <a:pt x="1166" y="499"/>
                    </a:cubicBezTo>
                    <a:cubicBezTo>
                      <a:pt x="1166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9"/>
              <p:cNvSpPr/>
              <p:nvPr/>
            </p:nvSpPr>
            <p:spPr>
              <a:xfrm>
                <a:off x="4179461" y="2474885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7" y="1"/>
                    </a:moveTo>
                    <a:cubicBezTo>
                      <a:pt x="222" y="1"/>
                      <a:pt x="0" y="539"/>
                      <a:pt x="315" y="852"/>
                    </a:cubicBezTo>
                    <a:cubicBezTo>
                      <a:pt x="410" y="948"/>
                      <a:pt x="538" y="998"/>
                      <a:pt x="668" y="998"/>
                    </a:cubicBezTo>
                    <a:cubicBezTo>
                      <a:pt x="732" y="998"/>
                      <a:pt x="796" y="986"/>
                      <a:pt x="857" y="961"/>
                    </a:cubicBezTo>
                    <a:cubicBezTo>
                      <a:pt x="1044" y="884"/>
                      <a:pt x="1165" y="701"/>
                      <a:pt x="1165" y="499"/>
                    </a:cubicBezTo>
                    <a:cubicBezTo>
                      <a:pt x="1165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9"/>
              <p:cNvSpPr/>
              <p:nvPr/>
            </p:nvSpPr>
            <p:spPr>
              <a:xfrm>
                <a:off x="4106247" y="2718859"/>
                <a:ext cx="31316" cy="26804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8" extrusionOk="0">
                    <a:moveTo>
                      <a:pt x="668" y="1"/>
                    </a:moveTo>
                    <a:cubicBezTo>
                      <a:pt x="224" y="1"/>
                      <a:pt x="1" y="537"/>
                      <a:pt x="315" y="851"/>
                    </a:cubicBezTo>
                    <a:cubicBezTo>
                      <a:pt x="411" y="947"/>
                      <a:pt x="538" y="998"/>
                      <a:pt x="668" y="998"/>
                    </a:cubicBezTo>
                    <a:cubicBezTo>
                      <a:pt x="732" y="998"/>
                      <a:pt x="797" y="985"/>
                      <a:pt x="859" y="959"/>
                    </a:cubicBezTo>
                    <a:cubicBezTo>
                      <a:pt x="1044" y="882"/>
                      <a:pt x="1166" y="701"/>
                      <a:pt x="1166" y="499"/>
                    </a:cubicBezTo>
                    <a:cubicBezTo>
                      <a:pt x="1166" y="224"/>
                      <a:pt x="943" y="1"/>
                      <a:pt x="6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9"/>
              <p:cNvSpPr/>
              <p:nvPr/>
            </p:nvSpPr>
            <p:spPr>
              <a:xfrm>
                <a:off x="4252620" y="2718859"/>
                <a:ext cx="31316" cy="26804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8" extrusionOk="0">
                    <a:moveTo>
                      <a:pt x="667" y="1"/>
                    </a:moveTo>
                    <a:cubicBezTo>
                      <a:pt x="224" y="1"/>
                      <a:pt x="0" y="537"/>
                      <a:pt x="315" y="851"/>
                    </a:cubicBezTo>
                    <a:cubicBezTo>
                      <a:pt x="410" y="947"/>
                      <a:pt x="537" y="998"/>
                      <a:pt x="667" y="998"/>
                    </a:cubicBezTo>
                    <a:cubicBezTo>
                      <a:pt x="732" y="998"/>
                      <a:pt x="797" y="985"/>
                      <a:pt x="859" y="959"/>
                    </a:cubicBezTo>
                    <a:cubicBezTo>
                      <a:pt x="1044" y="882"/>
                      <a:pt x="1166" y="701"/>
                      <a:pt x="1166" y="499"/>
                    </a:cubicBezTo>
                    <a:cubicBezTo>
                      <a:pt x="1166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9"/>
              <p:cNvSpPr/>
              <p:nvPr/>
            </p:nvSpPr>
            <p:spPr>
              <a:xfrm>
                <a:off x="4179461" y="2718859"/>
                <a:ext cx="31316" cy="26804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8" extrusionOk="0">
                    <a:moveTo>
                      <a:pt x="667" y="1"/>
                    </a:moveTo>
                    <a:cubicBezTo>
                      <a:pt x="222" y="1"/>
                      <a:pt x="0" y="537"/>
                      <a:pt x="315" y="851"/>
                    </a:cubicBezTo>
                    <a:cubicBezTo>
                      <a:pt x="409" y="947"/>
                      <a:pt x="537" y="998"/>
                      <a:pt x="666" y="998"/>
                    </a:cubicBezTo>
                    <a:cubicBezTo>
                      <a:pt x="731" y="998"/>
                      <a:pt x="796" y="985"/>
                      <a:pt x="857" y="959"/>
                    </a:cubicBezTo>
                    <a:cubicBezTo>
                      <a:pt x="1044" y="882"/>
                      <a:pt x="1165" y="701"/>
                      <a:pt x="1165" y="499"/>
                    </a:cubicBezTo>
                    <a:cubicBezTo>
                      <a:pt x="1165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9"/>
              <p:cNvSpPr/>
              <p:nvPr/>
            </p:nvSpPr>
            <p:spPr>
              <a:xfrm>
                <a:off x="4106247" y="2596872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8" y="0"/>
                    </a:moveTo>
                    <a:cubicBezTo>
                      <a:pt x="224" y="0"/>
                      <a:pt x="1" y="538"/>
                      <a:pt x="315" y="852"/>
                    </a:cubicBezTo>
                    <a:cubicBezTo>
                      <a:pt x="411" y="947"/>
                      <a:pt x="539" y="998"/>
                      <a:pt x="669" y="998"/>
                    </a:cubicBezTo>
                    <a:cubicBezTo>
                      <a:pt x="733" y="998"/>
                      <a:pt x="797" y="986"/>
                      <a:pt x="859" y="960"/>
                    </a:cubicBezTo>
                    <a:cubicBezTo>
                      <a:pt x="1044" y="883"/>
                      <a:pt x="1166" y="700"/>
                      <a:pt x="1166" y="500"/>
                    </a:cubicBezTo>
                    <a:cubicBezTo>
                      <a:pt x="1166" y="223"/>
                      <a:pt x="943" y="0"/>
                      <a:pt x="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9"/>
              <p:cNvSpPr/>
              <p:nvPr/>
            </p:nvSpPr>
            <p:spPr>
              <a:xfrm>
                <a:off x="4252620" y="2596899"/>
                <a:ext cx="31370" cy="26804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998" extrusionOk="0">
                    <a:moveTo>
                      <a:pt x="667" y="1"/>
                    </a:moveTo>
                    <a:cubicBezTo>
                      <a:pt x="224" y="1"/>
                      <a:pt x="0" y="538"/>
                      <a:pt x="315" y="851"/>
                    </a:cubicBezTo>
                    <a:cubicBezTo>
                      <a:pt x="410" y="947"/>
                      <a:pt x="538" y="997"/>
                      <a:pt x="668" y="997"/>
                    </a:cubicBezTo>
                    <a:cubicBezTo>
                      <a:pt x="732" y="997"/>
                      <a:pt x="797" y="985"/>
                      <a:pt x="859" y="959"/>
                    </a:cubicBezTo>
                    <a:cubicBezTo>
                      <a:pt x="1046" y="882"/>
                      <a:pt x="1167" y="699"/>
                      <a:pt x="1166" y="499"/>
                    </a:cubicBezTo>
                    <a:cubicBezTo>
                      <a:pt x="1166" y="224"/>
                      <a:pt x="942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9"/>
              <p:cNvSpPr/>
              <p:nvPr/>
            </p:nvSpPr>
            <p:spPr>
              <a:xfrm>
                <a:off x="4179461" y="2596872"/>
                <a:ext cx="31316" cy="2683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999" extrusionOk="0">
                    <a:moveTo>
                      <a:pt x="667" y="0"/>
                    </a:moveTo>
                    <a:cubicBezTo>
                      <a:pt x="222" y="0"/>
                      <a:pt x="0" y="538"/>
                      <a:pt x="315" y="852"/>
                    </a:cubicBezTo>
                    <a:cubicBezTo>
                      <a:pt x="409" y="947"/>
                      <a:pt x="538" y="998"/>
                      <a:pt x="668" y="998"/>
                    </a:cubicBezTo>
                    <a:cubicBezTo>
                      <a:pt x="732" y="998"/>
                      <a:pt x="796" y="986"/>
                      <a:pt x="857" y="960"/>
                    </a:cubicBezTo>
                    <a:cubicBezTo>
                      <a:pt x="1044" y="883"/>
                      <a:pt x="1165" y="700"/>
                      <a:pt x="1165" y="500"/>
                    </a:cubicBezTo>
                    <a:cubicBezTo>
                      <a:pt x="1165" y="223"/>
                      <a:pt x="942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" name="Google Shape;928;p39"/>
          <p:cNvGrpSpPr/>
          <p:nvPr/>
        </p:nvGrpSpPr>
        <p:grpSpPr>
          <a:xfrm>
            <a:off x="5705109" y="1156352"/>
            <a:ext cx="829221" cy="446004"/>
            <a:chOff x="5988965" y="1827750"/>
            <a:chExt cx="829221" cy="446004"/>
          </a:xfrm>
        </p:grpSpPr>
        <p:grpSp>
          <p:nvGrpSpPr>
            <p:cNvPr id="929" name="Google Shape;929;p39"/>
            <p:cNvGrpSpPr/>
            <p:nvPr/>
          </p:nvGrpSpPr>
          <p:grpSpPr>
            <a:xfrm rot="-1510251">
              <a:off x="5988965" y="1827750"/>
              <a:ext cx="465699" cy="446002"/>
              <a:chOff x="5449335" y="1952309"/>
              <a:chExt cx="388602" cy="372166"/>
            </a:xfrm>
          </p:grpSpPr>
          <p:sp>
            <p:nvSpPr>
              <p:cNvPr id="930" name="Google Shape;930;p39"/>
              <p:cNvSpPr/>
              <p:nvPr/>
            </p:nvSpPr>
            <p:spPr>
              <a:xfrm>
                <a:off x="5449336" y="1952309"/>
                <a:ext cx="388601" cy="372164"/>
              </a:xfrm>
              <a:custGeom>
                <a:avLst/>
                <a:gdLst/>
                <a:ahLst/>
                <a:cxnLst/>
                <a:rect l="l" t="t" r="r" b="b"/>
                <a:pathLst>
                  <a:path w="14469" h="13857" extrusionOk="0">
                    <a:moveTo>
                      <a:pt x="7235" y="1"/>
                    </a:moveTo>
                    <a:cubicBezTo>
                      <a:pt x="6679" y="1"/>
                      <a:pt x="6123" y="174"/>
                      <a:pt x="5652" y="519"/>
                    </a:cubicBezTo>
                    <a:cubicBezTo>
                      <a:pt x="5240" y="820"/>
                      <a:pt x="4753" y="998"/>
                      <a:pt x="4244" y="1031"/>
                    </a:cubicBezTo>
                    <a:cubicBezTo>
                      <a:pt x="3077" y="1107"/>
                      <a:pt x="2095" y="1932"/>
                      <a:pt x="1817" y="3067"/>
                    </a:cubicBezTo>
                    <a:cubicBezTo>
                      <a:pt x="1696" y="3562"/>
                      <a:pt x="1436" y="4012"/>
                      <a:pt x="1068" y="4365"/>
                    </a:cubicBezTo>
                    <a:cubicBezTo>
                      <a:pt x="224" y="5173"/>
                      <a:pt x="0" y="6435"/>
                      <a:pt x="517" y="7484"/>
                    </a:cubicBezTo>
                    <a:cubicBezTo>
                      <a:pt x="743" y="7941"/>
                      <a:pt x="833" y="8453"/>
                      <a:pt x="777" y="8960"/>
                    </a:cubicBezTo>
                    <a:cubicBezTo>
                      <a:pt x="651" y="10123"/>
                      <a:pt x="1290" y="11232"/>
                      <a:pt x="2361" y="11703"/>
                    </a:cubicBezTo>
                    <a:cubicBezTo>
                      <a:pt x="2828" y="11908"/>
                      <a:pt x="3226" y="12242"/>
                      <a:pt x="3508" y="12666"/>
                    </a:cubicBezTo>
                    <a:cubicBezTo>
                      <a:pt x="4015" y="13423"/>
                      <a:pt x="4858" y="13856"/>
                      <a:pt x="5736" y="13856"/>
                    </a:cubicBezTo>
                    <a:cubicBezTo>
                      <a:pt x="5985" y="13856"/>
                      <a:pt x="6237" y="13821"/>
                      <a:pt x="6485" y="13749"/>
                    </a:cubicBezTo>
                    <a:cubicBezTo>
                      <a:pt x="6729" y="13678"/>
                      <a:pt x="6982" y="13642"/>
                      <a:pt x="7234" y="13642"/>
                    </a:cubicBezTo>
                    <a:cubicBezTo>
                      <a:pt x="7487" y="13642"/>
                      <a:pt x="7739" y="13678"/>
                      <a:pt x="7984" y="13749"/>
                    </a:cubicBezTo>
                    <a:cubicBezTo>
                      <a:pt x="8232" y="13821"/>
                      <a:pt x="8484" y="13856"/>
                      <a:pt x="8733" y="13856"/>
                    </a:cubicBezTo>
                    <a:cubicBezTo>
                      <a:pt x="9611" y="13856"/>
                      <a:pt x="10454" y="13423"/>
                      <a:pt x="10960" y="12666"/>
                    </a:cubicBezTo>
                    <a:cubicBezTo>
                      <a:pt x="11243" y="12242"/>
                      <a:pt x="11641" y="11908"/>
                      <a:pt x="12107" y="11703"/>
                    </a:cubicBezTo>
                    <a:cubicBezTo>
                      <a:pt x="13178" y="11232"/>
                      <a:pt x="13818" y="10123"/>
                      <a:pt x="13692" y="8960"/>
                    </a:cubicBezTo>
                    <a:cubicBezTo>
                      <a:pt x="13636" y="8453"/>
                      <a:pt x="13727" y="7941"/>
                      <a:pt x="13952" y="7484"/>
                    </a:cubicBezTo>
                    <a:cubicBezTo>
                      <a:pt x="14468" y="6435"/>
                      <a:pt x="14245" y="5173"/>
                      <a:pt x="13400" y="4365"/>
                    </a:cubicBezTo>
                    <a:lnTo>
                      <a:pt x="13402" y="4365"/>
                    </a:lnTo>
                    <a:cubicBezTo>
                      <a:pt x="13033" y="4012"/>
                      <a:pt x="12773" y="3562"/>
                      <a:pt x="12653" y="3067"/>
                    </a:cubicBezTo>
                    <a:cubicBezTo>
                      <a:pt x="12375" y="1932"/>
                      <a:pt x="11393" y="1109"/>
                      <a:pt x="10227" y="1031"/>
                    </a:cubicBezTo>
                    <a:cubicBezTo>
                      <a:pt x="9719" y="998"/>
                      <a:pt x="9230" y="820"/>
                      <a:pt x="8818" y="519"/>
                    </a:cubicBezTo>
                    <a:cubicBezTo>
                      <a:pt x="8347" y="174"/>
                      <a:pt x="7791" y="1"/>
                      <a:pt x="72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9"/>
              <p:cNvSpPr/>
              <p:nvPr/>
            </p:nvSpPr>
            <p:spPr>
              <a:xfrm>
                <a:off x="5449335" y="1952311"/>
                <a:ext cx="209462" cy="372164"/>
              </a:xfrm>
              <a:custGeom>
                <a:avLst/>
                <a:gdLst/>
                <a:ahLst/>
                <a:cxnLst/>
                <a:rect l="l" t="t" r="r" b="b"/>
                <a:pathLst>
                  <a:path w="7799" h="13857" extrusionOk="0">
                    <a:moveTo>
                      <a:pt x="7235" y="0"/>
                    </a:moveTo>
                    <a:cubicBezTo>
                      <a:pt x="6670" y="0"/>
                      <a:pt x="6115" y="179"/>
                      <a:pt x="5652" y="518"/>
                    </a:cubicBezTo>
                    <a:cubicBezTo>
                      <a:pt x="5240" y="820"/>
                      <a:pt x="4753" y="998"/>
                      <a:pt x="4244" y="1031"/>
                    </a:cubicBezTo>
                    <a:cubicBezTo>
                      <a:pt x="3077" y="1107"/>
                      <a:pt x="2095" y="1932"/>
                      <a:pt x="1817" y="3067"/>
                    </a:cubicBezTo>
                    <a:cubicBezTo>
                      <a:pt x="1696" y="3562"/>
                      <a:pt x="1436" y="4012"/>
                      <a:pt x="1068" y="4365"/>
                    </a:cubicBezTo>
                    <a:cubicBezTo>
                      <a:pt x="224" y="5173"/>
                      <a:pt x="0" y="6435"/>
                      <a:pt x="517" y="7484"/>
                    </a:cubicBezTo>
                    <a:cubicBezTo>
                      <a:pt x="743" y="7941"/>
                      <a:pt x="833" y="8453"/>
                      <a:pt x="778" y="8960"/>
                    </a:cubicBezTo>
                    <a:cubicBezTo>
                      <a:pt x="651" y="10123"/>
                      <a:pt x="1292" y="11232"/>
                      <a:pt x="2361" y="11703"/>
                    </a:cubicBezTo>
                    <a:cubicBezTo>
                      <a:pt x="2828" y="11908"/>
                      <a:pt x="3226" y="12242"/>
                      <a:pt x="3510" y="12666"/>
                    </a:cubicBezTo>
                    <a:cubicBezTo>
                      <a:pt x="4013" y="13419"/>
                      <a:pt x="4854" y="13856"/>
                      <a:pt x="5736" y="13856"/>
                    </a:cubicBezTo>
                    <a:cubicBezTo>
                      <a:pt x="5923" y="13856"/>
                      <a:pt x="6111" y="13837"/>
                      <a:pt x="6299" y="13796"/>
                    </a:cubicBezTo>
                    <a:cubicBezTo>
                      <a:pt x="5619" y="13650"/>
                      <a:pt x="5021" y="13245"/>
                      <a:pt x="4636" y="12666"/>
                    </a:cubicBezTo>
                    <a:lnTo>
                      <a:pt x="4634" y="12666"/>
                    </a:lnTo>
                    <a:cubicBezTo>
                      <a:pt x="4351" y="12242"/>
                      <a:pt x="3953" y="11908"/>
                      <a:pt x="3487" y="11703"/>
                    </a:cubicBezTo>
                    <a:cubicBezTo>
                      <a:pt x="2416" y="11232"/>
                      <a:pt x="1775" y="10123"/>
                      <a:pt x="1902" y="8960"/>
                    </a:cubicBezTo>
                    <a:cubicBezTo>
                      <a:pt x="1959" y="8453"/>
                      <a:pt x="1867" y="7941"/>
                      <a:pt x="1643" y="7484"/>
                    </a:cubicBezTo>
                    <a:cubicBezTo>
                      <a:pt x="1126" y="6435"/>
                      <a:pt x="1349" y="5173"/>
                      <a:pt x="2194" y="4365"/>
                    </a:cubicBezTo>
                    <a:cubicBezTo>
                      <a:pt x="2562" y="4012"/>
                      <a:pt x="2822" y="3562"/>
                      <a:pt x="2943" y="3067"/>
                    </a:cubicBezTo>
                    <a:cubicBezTo>
                      <a:pt x="3221" y="1932"/>
                      <a:pt x="4203" y="1107"/>
                      <a:pt x="5369" y="1031"/>
                    </a:cubicBezTo>
                    <a:cubicBezTo>
                      <a:pt x="5877" y="998"/>
                      <a:pt x="6366" y="820"/>
                      <a:pt x="6778" y="518"/>
                    </a:cubicBezTo>
                    <a:cubicBezTo>
                      <a:pt x="7082" y="296"/>
                      <a:pt x="7430" y="139"/>
                      <a:pt x="7799" y="60"/>
                    </a:cubicBezTo>
                    <a:cubicBezTo>
                      <a:pt x="7612" y="20"/>
                      <a:pt x="7423" y="0"/>
                      <a:pt x="72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2" name="Google Shape;932;p39"/>
              <p:cNvGrpSpPr/>
              <p:nvPr/>
            </p:nvGrpSpPr>
            <p:grpSpPr>
              <a:xfrm>
                <a:off x="5509388" y="2022678"/>
                <a:ext cx="261699" cy="257939"/>
                <a:chOff x="7301726" y="3093978"/>
                <a:chExt cx="261699" cy="257939"/>
              </a:xfrm>
            </p:grpSpPr>
            <p:sp>
              <p:nvSpPr>
                <p:cNvPr id="933" name="Google Shape;933;p39"/>
                <p:cNvSpPr/>
                <p:nvPr/>
              </p:nvSpPr>
              <p:spPr>
                <a:xfrm>
                  <a:off x="7466658" y="3093978"/>
                  <a:ext cx="67385" cy="57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9" h="2149" extrusionOk="0">
                      <a:moveTo>
                        <a:pt x="1357" y="1"/>
                      </a:moveTo>
                      <a:cubicBezTo>
                        <a:pt x="1180" y="1"/>
                        <a:pt x="1003" y="49"/>
                        <a:pt x="847" y="143"/>
                      </a:cubicBezTo>
                      <a:lnTo>
                        <a:pt x="558" y="318"/>
                      </a:lnTo>
                      <a:cubicBezTo>
                        <a:pt x="180" y="547"/>
                        <a:pt x="1" y="1002"/>
                        <a:pt x="119" y="1427"/>
                      </a:cubicBezTo>
                      <a:cubicBezTo>
                        <a:pt x="238" y="1854"/>
                        <a:pt x="627" y="2149"/>
                        <a:pt x="1069" y="2149"/>
                      </a:cubicBezTo>
                      <a:lnTo>
                        <a:pt x="1521" y="2149"/>
                      </a:lnTo>
                      <a:cubicBezTo>
                        <a:pt x="2067" y="2149"/>
                        <a:pt x="2509" y="1707"/>
                        <a:pt x="2509" y="1161"/>
                      </a:cubicBezTo>
                      <a:lnTo>
                        <a:pt x="2509" y="1061"/>
                      </a:lnTo>
                      <a:cubicBezTo>
                        <a:pt x="2509" y="673"/>
                        <a:pt x="2283" y="322"/>
                        <a:pt x="1929" y="161"/>
                      </a:cubicBezTo>
                      <a:lnTo>
                        <a:pt x="1929" y="163"/>
                      </a:lnTo>
                      <a:lnTo>
                        <a:pt x="1764" y="88"/>
                      </a:lnTo>
                      <a:cubicBezTo>
                        <a:pt x="1635" y="30"/>
                        <a:pt x="1496" y="1"/>
                        <a:pt x="13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39"/>
                <p:cNvSpPr/>
                <p:nvPr/>
              </p:nvSpPr>
              <p:spPr>
                <a:xfrm>
                  <a:off x="7329523" y="3101766"/>
                  <a:ext cx="47672" cy="4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5" h="1616" extrusionOk="0">
                      <a:moveTo>
                        <a:pt x="935" y="0"/>
                      </a:moveTo>
                      <a:cubicBezTo>
                        <a:pt x="810" y="0"/>
                        <a:pt x="686" y="35"/>
                        <a:pt x="578" y="104"/>
                      </a:cubicBezTo>
                      <a:lnTo>
                        <a:pt x="415" y="207"/>
                      </a:lnTo>
                      <a:cubicBezTo>
                        <a:pt x="79" y="418"/>
                        <a:pt x="0" y="874"/>
                        <a:pt x="245" y="1187"/>
                      </a:cubicBezTo>
                      <a:lnTo>
                        <a:pt x="380" y="1357"/>
                      </a:lnTo>
                      <a:cubicBezTo>
                        <a:pt x="517" y="1531"/>
                        <a:pt x="713" y="1615"/>
                        <a:pt x="908" y="1615"/>
                      </a:cubicBezTo>
                      <a:cubicBezTo>
                        <a:pt x="1153" y="1615"/>
                        <a:pt x="1396" y="1482"/>
                        <a:pt x="1515" y="1230"/>
                      </a:cubicBezTo>
                      <a:lnTo>
                        <a:pt x="1624" y="999"/>
                      </a:lnTo>
                      <a:cubicBezTo>
                        <a:pt x="1775" y="675"/>
                        <a:pt x="1647" y="289"/>
                        <a:pt x="1333" y="122"/>
                      </a:cubicBezTo>
                      <a:lnTo>
                        <a:pt x="1252" y="80"/>
                      </a:lnTo>
                      <a:cubicBezTo>
                        <a:pt x="1152" y="27"/>
                        <a:pt x="1043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39"/>
                <p:cNvSpPr/>
                <p:nvPr/>
              </p:nvSpPr>
              <p:spPr>
                <a:xfrm>
                  <a:off x="7429970" y="3309348"/>
                  <a:ext cx="47967" cy="425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1585" extrusionOk="0">
                      <a:moveTo>
                        <a:pt x="748" y="0"/>
                      </a:moveTo>
                      <a:cubicBezTo>
                        <a:pt x="508" y="0"/>
                        <a:pt x="276" y="130"/>
                        <a:pt x="156" y="356"/>
                      </a:cubicBezTo>
                      <a:lnTo>
                        <a:pt x="157" y="356"/>
                      </a:lnTo>
                      <a:lnTo>
                        <a:pt x="115" y="436"/>
                      </a:lnTo>
                      <a:cubicBezTo>
                        <a:pt x="1" y="649"/>
                        <a:pt x="10" y="907"/>
                        <a:pt x="139" y="1111"/>
                      </a:cubicBezTo>
                      <a:lnTo>
                        <a:pt x="242" y="1273"/>
                      </a:lnTo>
                      <a:cubicBezTo>
                        <a:pt x="370" y="1476"/>
                        <a:pt x="588" y="1584"/>
                        <a:pt x="809" y="1584"/>
                      </a:cubicBezTo>
                      <a:cubicBezTo>
                        <a:pt x="953" y="1584"/>
                        <a:pt x="1099" y="1538"/>
                        <a:pt x="1222" y="1442"/>
                      </a:cubicBezTo>
                      <a:lnTo>
                        <a:pt x="1392" y="1308"/>
                      </a:lnTo>
                      <a:cubicBezTo>
                        <a:pt x="1786" y="1000"/>
                        <a:pt x="1716" y="386"/>
                        <a:pt x="1265" y="173"/>
                      </a:cubicBezTo>
                      <a:lnTo>
                        <a:pt x="1034" y="64"/>
                      </a:lnTo>
                      <a:cubicBezTo>
                        <a:pt x="942" y="21"/>
                        <a:pt x="844" y="0"/>
                        <a:pt x="74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39"/>
                <p:cNvSpPr/>
                <p:nvPr/>
              </p:nvSpPr>
              <p:spPr>
                <a:xfrm>
                  <a:off x="7522199" y="3271345"/>
                  <a:ext cx="41226" cy="37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406" extrusionOk="0">
                      <a:moveTo>
                        <a:pt x="891" y="0"/>
                      </a:moveTo>
                      <a:cubicBezTo>
                        <a:pt x="823" y="0"/>
                        <a:pt x="753" y="12"/>
                        <a:pt x="684" y="37"/>
                      </a:cubicBezTo>
                      <a:lnTo>
                        <a:pt x="467" y="115"/>
                      </a:lnTo>
                      <a:cubicBezTo>
                        <a:pt x="164" y="224"/>
                        <a:pt x="0" y="552"/>
                        <a:pt x="95" y="859"/>
                      </a:cubicBezTo>
                      <a:lnTo>
                        <a:pt x="119" y="938"/>
                      </a:lnTo>
                      <a:cubicBezTo>
                        <a:pt x="181" y="1146"/>
                        <a:pt x="351" y="1304"/>
                        <a:pt x="564" y="1353"/>
                      </a:cubicBezTo>
                      <a:lnTo>
                        <a:pt x="733" y="1391"/>
                      </a:lnTo>
                      <a:cubicBezTo>
                        <a:pt x="777" y="1401"/>
                        <a:pt x="821" y="1405"/>
                        <a:pt x="865" y="1405"/>
                      </a:cubicBezTo>
                      <a:cubicBezTo>
                        <a:pt x="1164" y="1405"/>
                        <a:pt x="1428" y="1183"/>
                        <a:pt x="1466" y="873"/>
                      </a:cubicBezTo>
                      <a:lnTo>
                        <a:pt x="1489" y="678"/>
                      </a:lnTo>
                      <a:cubicBezTo>
                        <a:pt x="1535" y="305"/>
                        <a:pt x="12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39"/>
                <p:cNvSpPr/>
                <p:nvPr/>
              </p:nvSpPr>
              <p:spPr>
                <a:xfrm>
                  <a:off x="7301726" y="3256815"/>
                  <a:ext cx="69588" cy="60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1" h="2243" extrusionOk="0">
                      <a:moveTo>
                        <a:pt x="1015" y="0"/>
                      </a:moveTo>
                      <a:cubicBezTo>
                        <a:pt x="760" y="0"/>
                        <a:pt x="517" y="108"/>
                        <a:pt x="346" y="300"/>
                      </a:cubicBezTo>
                      <a:lnTo>
                        <a:pt x="282" y="372"/>
                      </a:lnTo>
                      <a:cubicBezTo>
                        <a:pt x="72" y="605"/>
                        <a:pt x="1" y="931"/>
                        <a:pt x="92" y="1230"/>
                      </a:cubicBezTo>
                      <a:lnTo>
                        <a:pt x="197" y="1573"/>
                      </a:lnTo>
                      <a:cubicBezTo>
                        <a:pt x="303" y="1927"/>
                        <a:pt x="619" y="2179"/>
                        <a:pt x="988" y="2207"/>
                      </a:cubicBezTo>
                      <a:lnTo>
                        <a:pt x="1456" y="2240"/>
                      </a:lnTo>
                      <a:cubicBezTo>
                        <a:pt x="1479" y="2242"/>
                        <a:pt x="1502" y="2243"/>
                        <a:pt x="1525" y="2243"/>
                      </a:cubicBezTo>
                      <a:cubicBezTo>
                        <a:pt x="2149" y="2243"/>
                        <a:pt x="2590" y="1611"/>
                        <a:pt x="2357" y="1017"/>
                      </a:cubicBezTo>
                      <a:lnTo>
                        <a:pt x="2191" y="593"/>
                      </a:lnTo>
                      <a:cubicBezTo>
                        <a:pt x="2064" y="273"/>
                        <a:pt x="1765" y="52"/>
                        <a:pt x="1421" y="28"/>
                      </a:cubicBezTo>
                      <a:lnTo>
                        <a:pt x="1079" y="2"/>
                      </a:lnTo>
                      <a:cubicBezTo>
                        <a:pt x="1058" y="1"/>
                        <a:pt x="1036" y="0"/>
                        <a:pt x="10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38" name="Google Shape;938;p39"/>
              <p:cNvSpPr/>
              <p:nvPr/>
            </p:nvSpPr>
            <p:spPr>
              <a:xfrm>
                <a:off x="5556040" y="2121164"/>
                <a:ext cx="11576" cy="26347"/>
              </a:xfrm>
              <a:custGeom>
                <a:avLst/>
                <a:gdLst/>
                <a:ahLst/>
                <a:cxnLst/>
                <a:rect l="l" t="t" r="r" b="b"/>
                <a:pathLst>
                  <a:path w="431" h="981" extrusionOk="0">
                    <a:moveTo>
                      <a:pt x="214" y="1"/>
                    </a:moveTo>
                    <a:cubicBezTo>
                      <a:pt x="96" y="1"/>
                      <a:pt x="0" y="100"/>
                      <a:pt x="5" y="220"/>
                    </a:cubicBezTo>
                    <a:lnTo>
                      <a:pt x="5" y="770"/>
                    </a:lnTo>
                    <a:cubicBezTo>
                      <a:pt x="3" y="887"/>
                      <a:pt x="99" y="981"/>
                      <a:pt x="214" y="981"/>
                    </a:cubicBezTo>
                    <a:cubicBezTo>
                      <a:pt x="331" y="981"/>
                      <a:pt x="426" y="887"/>
                      <a:pt x="426" y="770"/>
                    </a:cubicBezTo>
                    <a:lnTo>
                      <a:pt x="426" y="220"/>
                    </a:lnTo>
                    <a:cubicBezTo>
                      <a:pt x="430" y="100"/>
                      <a:pt x="334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9"/>
              <p:cNvSpPr/>
              <p:nvPr/>
            </p:nvSpPr>
            <p:spPr>
              <a:xfrm>
                <a:off x="5719655" y="2121164"/>
                <a:ext cx="11576" cy="26347"/>
              </a:xfrm>
              <a:custGeom>
                <a:avLst/>
                <a:gdLst/>
                <a:ahLst/>
                <a:cxnLst/>
                <a:rect l="l" t="t" r="r" b="b"/>
                <a:pathLst>
                  <a:path w="431" h="981" extrusionOk="0">
                    <a:moveTo>
                      <a:pt x="216" y="1"/>
                    </a:moveTo>
                    <a:cubicBezTo>
                      <a:pt x="96" y="1"/>
                      <a:pt x="0" y="100"/>
                      <a:pt x="5" y="220"/>
                    </a:cubicBezTo>
                    <a:lnTo>
                      <a:pt x="5" y="770"/>
                    </a:lnTo>
                    <a:cubicBezTo>
                      <a:pt x="5" y="887"/>
                      <a:pt x="99" y="981"/>
                      <a:pt x="216" y="981"/>
                    </a:cubicBezTo>
                    <a:cubicBezTo>
                      <a:pt x="332" y="981"/>
                      <a:pt x="426" y="887"/>
                      <a:pt x="427" y="770"/>
                    </a:cubicBezTo>
                    <a:lnTo>
                      <a:pt x="427" y="220"/>
                    </a:lnTo>
                    <a:cubicBezTo>
                      <a:pt x="430" y="100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9"/>
              <p:cNvSpPr/>
              <p:nvPr/>
            </p:nvSpPr>
            <p:spPr>
              <a:xfrm>
                <a:off x="5617167" y="2135130"/>
                <a:ext cx="52990" cy="20304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756" extrusionOk="0">
                    <a:moveTo>
                      <a:pt x="1737" y="1"/>
                    </a:moveTo>
                    <a:cubicBezTo>
                      <a:pt x="1678" y="1"/>
                      <a:pt x="1619" y="25"/>
                      <a:pt x="1577" y="72"/>
                    </a:cubicBezTo>
                    <a:cubicBezTo>
                      <a:pt x="1418" y="246"/>
                      <a:pt x="1201" y="333"/>
                      <a:pt x="985" y="333"/>
                    </a:cubicBezTo>
                    <a:cubicBezTo>
                      <a:pt x="768" y="333"/>
                      <a:pt x="552" y="246"/>
                      <a:pt x="392" y="72"/>
                    </a:cubicBezTo>
                    <a:cubicBezTo>
                      <a:pt x="351" y="27"/>
                      <a:pt x="294" y="5"/>
                      <a:pt x="237" y="5"/>
                    </a:cubicBezTo>
                    <a:cubicBezTo>
                      <a:pt x="188" y="5"/>
                      <a:pt x="138" y="22"/>
                      <a:pt x="97" y="57"/>
                    </a:cubicBezTo>
                    <a:cubicBezTo>
                      <a:pt x="11" y="133"/>
                      <a:pt x="0" y="262"/>
                      <a:pt x="73" y="350"/>
                    </a:cubicBezTo>
                    <a:cubicBezTo>
                      <a:pt x="303" y="609"/>
                      <a:pt x="630" y="756"/>
                      <a:pt x="974" y="756"/>
                    </a:cubicBezTo>
                    <a:cubicBezTo>
                      <a:pt x="977" y="756"/>
                      <a:pt x="981" y="756"/>
                      <a:pt x="984" y="756"/>
                    </a:cubicBezTo>
                    <a:lnTo>
                      <a:pt x="984" y="756"/>
                    </a:lnTo>
                    <a:cubicBezTo>
                      <a:pt x="987" y="756"/>
                      <a:pt x="990" y="756"/>
                      <a:pt x="994" y="756"/>
                    </a:cubicBezTo>
                    <a:cubicBezTo>
                      <a:pt x="1338" y="756"/>
                      <a:pt x="1666" y="609"/>
                      <a:pt x="1895" y="350"/>
                    </a:cubicBezTo>
                    <a:cubicBezTo>
                      <a:pt x="1972" y="263"/>
                      <a:pt x="1963" y="130"/>
                      <a:pt x="1875" y="52"/>
                    </a:cubicBezTo>
                    <a:cubicBezTo>
                      <a:pt x="1835" y="18"/>
                      <a:pt x="1786" y="1"/>
                      <a:pt x="17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9"/>
              <p:cNvSpPr/>
              <p:nvPr/>
            </p:nvSpPr>
            <p:spPr>
              <a:xfrm>
                <a:off x="5674320" y="2022678"/>
                <a:ext cx="67385" cy="57717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149" extrusionOk="0">
                    <a:moveTo>
                      <a:pt x="1357" y="1"/>
                    </a:moveTo>
                    <a:cubicBezTo>
                      <a:pt x="1180" y="1"/>
                      <a:pt x="1003" y="49"/>
                      <a:pt x="847" y="143"/>
                    </a:cubicBezTo>
                    <a:lnTo>
                      <a:pt x="558" y="318"/>
                    </a:lnTo>
                    <a:cubicBezTo>
                      <a:pt x="180" y="547"/>
                      <a:pt x="1" y="1002"/>
                      <a:pt x="119" y="1427"/>
                    </a:cubicBezTo>
                    <a:cubicBezTo>
                      <a:pt x="238" y="1854"/>
                      <a:pt x="627" y="2149"/>
                      <a:pt x="1069" y="2149"/>
                    </a:cubicBezTo>
                    <a:lnTo>
                      <a:pt x="1521" y="2149"/>
                    </a:lnTo>
                    <a:cubicBezTo>
                      <a:pt x="2067" y="2149"/>
                      <a:pt x="2509" y="1707"/>
                      <a:pt x="2509" y="1161"/>
                    </a:cubicBezTo>
                    <a:lnTo>
                      <a:pt x="2509" y="1061"/>
                    </a:lnTo>
                    <a:cubicBezTo>
                      <a:pt x="2509" y="673"/>
                      <a:pt x="2283" y="322"/>
                      <a:pt x="1929" y="161"/>
                    </a:cubicBezTo>
                    <a:lnTo>
                      <a:pt x="1929" y="163"/>
                    </a:lnTo>
                    <a:lnTo>
                      <a:pt x="1764" y="88"/>
                    </a:lnTo>
                    <a:cubicBezTo>
                      <a:pt x="1635" y="30"/>
                      <a:pt x="1496" y="1"/>
                      <a:pt x="1357" y="1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9"/>
              <p:cNvSpPr/>
              <p:nvPr/>
            </p:nvSpPr>
            <p:spPr>
              <a:xfrm>
                <a:off x="5537186" y="2030466"/>
                <a:ext cx="47672" cy="43402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616" extrusionOk="0">
                    <a:moveTo>
                      <a:pt x="935" y="0"/>
                    </a:moveTo>
                    <a:cubicBezTo>
                      <a:pt x="810" y="0"/>
                      <a:pt x="686" y="35"/>
                      <a:pt x="578" y="104"/>
                    </a:cubicBezTo>
                    <a:lnTo>
                      <a:pt x="415" y="207"/>
                    </a:lnTo>
                    <a:cubicBezTo>
                      <a:pt x="79" y="418"/>
                      <a:pt x="0" y="874"/>
                      <a:pt x="245" y="1187"/>
                    </a:cubicBezTo>
                    <a:lnTo>
                      <a:pt x="380" y="1357"/>
                    </a:lnTo>
                    <a:cubicBezTo>
                      <a:pt x="517" y="1531"/>
                      <a:pt x="713" y="1615"/>
                      <a:pt x="908" y="1615"/>
                    </a:cubicBezTo>
                    <a:cubicBezTo>
                      <a:pt x="1153" y="1615"/>
                      <a:pt x="1396" y="1482"/>
                      <a:pt x="1515" y="1230"/>
                    </a:cubicBezTo>
                    <a:lnTo>
                      <a:pt x="1624" y="999"/>
                    </a:lnTo>
                    <a:cubicBezTo>
                      <a:pt x="1775" y="675"/>
                      <a:pt x="1647" y="289"/>
                      <a:pt x="1333" y="122"/>
                    </a:cubicBezTo>
                    <a:lnTo>
                      <a:pt x="1252" y="80"/>
                    </a:lnTo>
                    <a:cubicBezTo>
                      <a:pt x="1152" y="27"/>
                      <a:pt x="1043" y="0"/>
                      <a:pt x="935" y="0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9"/>
              <p:cNvSpPr/>
              <p:nvPr/>
            </p:nvSpPr>
            <p:spPr>
              <a:xfrm>
                <a:off x="5637633" y="2238048"/>
                <a:ext cx="47967" cy="42569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1585" extrusionOk="0">
                    <a:moveTo>
                      <a:pt x="748" y="0"/>
                    </a:moveTo>
                    <a:cubicBezTo>
                      <a:pt x="508" y="0"/>
                      <a:pt x="276" y="130"/>
                      <a:pt x="156" y="356"/>
                    </a:cubicBezTo>
                    <a:lnTo>
                      <a:pt x="157" y="356"/>
                    </a:lnTo>
                    <a:lnTo>
                      <a:pt x="115" y="436"/>
                    </a:lnTo>
                    <a:cubicBezTo>
                      <a:pt x="1" y="649"/>
                      <a:pt x="10" y="907"/>
                      <a:pt x="139" y="1111"/>
                    </a:cubicBezTo>
                    <a:lnTo>
                      <a:pt x="242" y="1273"/>
                    </a:lnTo>
                    <a:cubicBezTo>
                      <a:pt x="370" y="1476"/>
                      <a:pt x="588" y="1584"/>
                      <a:pt x="809" y="1584"/>
                    </a:cubicBezTo>
                    <a:cubicBezTo>
                      <a:pt x="953" y="1584"/>
                      <a:pt x="1099" y="1538"/>
                      <a:pt x="1222" y="1442"/>
                    </a:cubicBezTo>
                    <a:lnTo>
                      <a:pt x="1392" y="1308"/>
                    </a:lnTo>
                    <a:cubicBezTo>
                      <a:pt x="1786" y="1000"/>
                      <a:pt x="1716" y="386"/>
                      <a:pt x="1265" y="173"/>
                    </a:cubicBezTo>
                    <a:lnTo>
                      <a:pt x="1034" y="64"/>
                    </a:lnTo>
                    <a:cubicBezTo>
                      <a:pt x="942" y="21"/>
                      <a:pt x="844" y="0"/>
                      <a:pt x="748" y="0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9"/>
              <p:cNvSpPr/>
              <p:nvPr/>
            </p:nvSpPr>
            <p:spPr>
              <a:xfrm>
                <a:off x="5729861" y="2200045"/>
                <a:ext cx="41226" cy="37762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406" extrusionOk="0">
                    <a:moveTo>
                      <a:pt x="891" y="0"/>
                    </a:moveTo>
                    <a:cubicBezTo>
                      <a:pt x="823" y="0"/>
                      <a:pt x="753" y="12"/>
                      <a:pt x="684" y="37"/>
                    </a:cubicBezTo>
                    <a:lnTo>
                      <a:pt x="467" y="115"/>
                    </a:lnTo>
                    <a:cubicBezTo>
                      <a:pt x="164" y="224"/>
                      <a:pt x="0" y="552"/>
                      <a:pt x="95" y="859"/>
                    </a:cubicBezTo>
                    <a:lnTo>
                      <a:pt x="119" y="938"/>
                    </a:lnTo>
                    <a:cubicBezTo>
                      <a:pt x="181" y="1146"/>
                      <a:pt x="351" y="1304"/>
                      <a:pt x="564" y="1353"/>
                    </a:cubicBezTo>
                    <a:lnTo>
                      <a:pt x="733" y="1391"/>
                    </a:lnTo>
                    <a:cubicBezTo>
                      <a:pt x="777" y="1401"/>
                      <a:pt x="821" y="1405"/>
                      <a:pt x="865" y="1405"/>
                    </a:cubicBezTo>
                    <a:cubicBezTo>
                      <a:pt x="1164" y="1405"/>
                      <a:pt x="1428" y="1183"/>
                      <a:pt x="1466" y="873"/>
                    </a:cubicBezTo>
                    <a:lnTo>
                      <a:pt x="1489" y="678"/>
                    </a:lnTo>
                    <a:cubicBezTo>
                      <a:pt x="1535" y="305"/>
                      <a:pt x="1238" y="0"/>
                      <a:pt x="891" y="0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9"/>
              <p:cNvSpPr/>
              <p:nvPr/>
            </p:nvSpPr>
            <p:spPr>
              <a:xfrm>
                <a:off x="5509388" y="2185515"/>
                <a:ext cx="69588" cy="60241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43" extrusionOk="0">
                    <a:moveTo>
                      <a:pt x="1015" y="0"/>
                    </a:moveTo>
                    <a:cubicBezTo>
                      <a:pt x="760" y="0"/>
                      <a:pt x="517" y="108"/>
                      <a:pt x="346" y="300"/>
                    </a:cubicBezTo>
                    <a:lnTo>
                      <a:pt x="282" y="372"/>
                    </a:lnTo>
                    <a:cubicBezTo>
                      <a:pt x="72" y="605"/>
                      <a:pt x="1" y="931"/>
                      <a:pt x="92" y="1230"/>
                    </a:cubicBezTo>
                    <a:lnTo>
                      <a:pt x="197" y="1573"/>
                    </a:lnTo>
                    <a:cubicBezTo>
                      <a:pt x="303" y="1927"/>
                      <a:pt x="619" y="2179"/>
                      <a:pt x="988" y="2207"/>
                    </a:cubicBezTo>
                    <a:lnTo>
                      <a:pt x="1456" y="2240"/>
                    </a:lnTo>
                    <a:cubicBezTo>
                      <a:pt x="1479" y="2242"/>
                      <a:pt x="1502" y="2243"/>
                      <a:pt x="1525" y="2243"/>
                    </a:cubicBezTo>
                    <a:cubicBezTo>
                      <a:pt x="2149" y="2243"/>
                      <a:pt x="2590" y="1611"/>
                      <a:pt x="2357" y="1017"/>
                    </a:cubicBezTo>
                    <a:lnTo>
                      <a:pt x="2191" y="593"/>
                    </a:lnTo>
                    <a:cubicBezTo>
                      <a:pt x="2064" y="273"/>
                      <a:pt x="1765" y="52"/>
                      <a:pt x="1421" y="28"/>
                    </a:cubicBezTo>
                    <a:lnTo>
                      <a:pt x="1079" y="2"/>
                    </a:lnTo>
                    <a:cubicBezTo>
                      <a:pt x="1058" y="1"/>
                      <a:pt x="1036" y="0"/>
                      <a:pt x="1015" y="0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" name="Google Shape;946;p39"/>
            <p:cNvGrpSpPr/>
            <p:nvPr/>
          </p:nvGrpSpPr>
          <p:grpSpPr>
            <a:xfrm rot="2290916">
              <a:off x="6352489" y="1827754"/>
              <a:ext cx="465697" cy="446000"/>
              <a:chOff x="5449335" y="1952311"/>
              <a:chExt cx="388601" cy="372164"/>
            </a:xfrm>
          </p:grpSpPr>
          <p:sp>
            <p:nvSpPr>
              <p:cNvPr id="947" name="Google Shape;947;p39"/>
              <p:cNvSpPr/>
              <p:nvPr/>
            </p:nvSpPr>
            <p:spPr>
              <a:xfrm>
                <a:off x="5449335" y="1952311"/>
                <a:ext cx="388601" cy="372164"/>
              </a:xfrm>
              <a:custGeom>
                <a:avLst/>
                <a:gdLst/>
                <a:ahLst/>
                <a:cxnLst/>
                <a:rect l="l" t="t" r="r" b="b"/>
                <a:pathLst>
                  <a:path w="14469" h="13857" extrusionOk="0">
                    <a:moveTo>
                      <a:pt x="7235" y="1"/>
                    </a:moveTo>
                    <a:cubicBezTo>
                      <a:pt x="6679" y="1"/>
                      <a:pt x="6123" y="174"/>
                      <a:pt x="5652" y="519"/>
                    </a:cubicBezTo>
                    <a:cubicBezTo>
                      <a:pt x="5240" y="820"/>
                      <a:pt x="4753" y="998"/>
                      <a:pt x="4244" y="1031"/>
                    </a:cubicBezTo>
                    <a:cubicBezTo>
                      <a:pt x="3077" y="1107"/>
                      <a:pt x="2095" y="1932"/>
                      <a:pt x="1817" y="3067"/>
                    </a:cubicBezTo>
                    <a:cubicBezTo>
                      <a:pt x="1696" y="3562"/>
                      <a:pt x="1436" y="4012"/>
                      <a:pt x="1068" y="4365"/>
                    </a:cubicBezTo>
                    <a:cubicBezTo>
                      <a:pt x="224" y="5173"/>
                      <a:pt x="0" y="6435"/>
                      <a:pt x="517" y="7484"/>
                    </a:cubicBezTo>
                    <a:cubicBezTo>
                      <a:pt x="743" y="7941"/>
                      <a:pt x="833" y="8453"/>
                      <a:pt x="777" y="8960"/>
                    </a:cubicBezTo>
                    <a:cubicBezTo>
                      <a:pt x="651" y="10123"/>
                      <a:pt x="1290" y="11232"/>
                      <a:pt x="2361" y="11703"/>
                    </a:cubicBezTo>
                    <a:cubicBezTo>
                      <a:pt x="2828" y="11908"/>
                      <a:pt x="3226" y="12242"/>
                      <a:pt x="3508" y="12666"/>
                    </a:cubicBezTo>
                    <a:cubicBezTo>
                      <a:pt x="4015" y="13423"/>
                      <a:pt x="4858" y="13856"/>
                      <a:pt x="5736" y="13856"/>
                    </a:cubicBezTo>
                    <a:cubicBezTo>
                      <a:pt x="5985" y="13856"/>
                      <a:pt x="6237" y="13821"/>
                      <a:pt x="6485" y="13749"/>
                    </a:cubicBezTo>
                    <a:cubicBezTo>
                      <a:pt x="6729" y="13678"/>
                      <a:pt x="6982" y="13642"/>
                      <a:pt x="7234" y="13642"/>
                    </a:cubicBezTo>
                    <a:cubicBezTo>
                      <a:pt x="7487" y="13642"/>
                      <a:pt x="7739" y="13678"/>
                      <a:pt x="7984" y="13749"/>
                    </a:cubicBezTo>
                    <a:cubicBezTo>
                      <a:pt x="8232" y="13821"/>
                      <a:pt x="8484" y="13856"/>
                      <a:pt x="8733" y="13856"/>
                    </a:cubicBezTo>
                    <a:cubicBezTo>
                      <a:pt x="9611" y="13856"/>
                      <a:pt x="10454" y="13423"/>
                      <a:pt x="10960" y="12666"/>
                    </a:cubicBezTo>
                    <a:cubicBezTo>
                      <a:pt x="11243" y="12242"/>
                      <a:pt x="11641" y="11908"/>
                      <a:pt x="12107" y="11703"/>
                    </a:cubicBezTo>
                    <a:cubicBezTo>
                      <a:pt x="13178" y="11232"/>
                      <a:pt x="13818" y="10123"/>
                      <a:pt x="13692" y="8960"/>
                    </a:cubicBezTo>
                    <a:cubicBezTo>
                      <a:pt x="13636" y="8453"/>
                      <a:pt x="13727" y="7941"/>
                      <a:pt x="13952" y="7484"/>
                    </a:cubicBezTo>
                    <a:cubicBezTo>
                      <a:pt x="14468" y="6435"/>
                      <a:pt x="14245" y="5173"/>
                      <a:pt x="13400" y="4365"/>
                    </a:cubicBezTo>
                    <a:lnTo>
                      <a:pt x="13402" y="4365"/>
                    </a:lnTo>
                    <a:cubicBezTo>
                      <a:pt x="13033" y="4012"/>
                      <a:pt x="12773" y="3562"/>
                      <a:pt x="12653" y="3067"/>
                    </a:cubicBezTo>
                    <a:cubicBezTo>
                      <a:pt x="12375" y="1932"/>
                      <a:pt x="11393" y="1109"/>
                      <a:pt x="10227" y="1031"/>
                    </a:cubicBezTo>
                    <a:cubicBezTo>
                      <a:pt x="9719" y="998"/>
                      <a:pt x="9230" y="820"/>
                      <a:pt x="8818" y="519"/>
                    </a:cubicBezTo>
                    <a:cubicBezTo>
                      <a:pt x="8347" y="174"/>
                      <a:pt x="7791" y="1"/>
                      <a:pt x="72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9"/>
              <p:cNvSpPr/>
              <p:nvPr/>
            </p:nvSpPr>
            <p:spPr>
              <a:xfrm>
                <a:off x="5449335" y="1952311"/>
                <a:ext cx="209462" cy="372164"/>
              </a:xfrm>
              <a:custGeom>
                <a:avLst/>
                <a:gdLst/>
                <a:ahLst/>
                <a:cxnLst/>
                <a:rect l="l" t="t" r="r" b="b"/>
                <a:pathLst>
                  <a:path w="7799" h="13857" extrusionOk="0">
                    <a:moveTo>
                      <a:pt x="7235" y="0"/>
                    </a:moveTo>
                    <a:cubicBezTo>
                      <a:pt x="6670" y="0"/>
                      <a:pt x="6115" y="179"/>
                      <a:pt x="5652" y="518"/>
                    </a:cubicBezTo>
                    <a:cubicBezTo>
                      <a:pt x="5240" y="820"/>
                      <a:pt x="4753" y="998"/>
                      <a:pt x="4244" y="1031"/>
                    </a:cubicBezTo>
                    <a:cubicBezTo>
                      <a:pt x="3077" y="1107"/>
                      <a:pt x="2095" y="1932"/>
                      <a:pt x="1817" y="3067"/>
                    </a:cubicBezTo>
                    <a:cubicBezTo>
                      <a:pt x="1696" y="3562"/>
                      <a:pt x="1436" y="4012"/>
                      <a:pt x="1068" y="4365"/>
                    </a:cubicBezTo>
                    <a:cubicBezTo>
                      <a:pt x="224" y="5173"/>
                      <a:pt x="0" y="6435"/>
                      <a:pt x="517" y="7484"/>
                    </a:cubicBezTo>
                    <a:cubicBezTo>
                      <a:pt x="743" y="7941"/>
                      <a:pt x="833" y="8453"/>
                      <a:pt x="778" y="8960"/>
                    </a:cubicBezTo>
                    <a:cubicBezTo>
                      <a:pt x="651" y="10123"/>
                      <a:pt x="1292" y="11232"/>
                      <a:pt x="2361" y="11703"/>
                    </a:cubicBezTo>
                    <a:cubicBezTo>
                      <a:pt x="2828" y="11908"/>
                      <a:pt x="3226" y="12242"/>
                      <a:pt x="3510" y="12666"/>
                    </a:cubicBezTo>
                    <a:cubicBezTo>
                      <a:pt x="4013" y="13419"/>
                      <a:pt x="4854" y="13856"/>
                      <a:pt x="5736" y="13856"/>
                    </a:cubicBezTo>
                    <a:cubicBezTo>
                      <a:pt x="5923" y="13856"/>
                      <a:pt x="6111" y="13837"/>
                      <a:pt x="6299" y="13796"/>
                    </a:cubicBezTo>
                    <a:cubicBezTo>
                      <a:pt x="5619" y="13650"/>
                      <a:pt x="5021" y="13245"/>
                      <a:pt x="4636" y="12666"/>
                    </a:cubicBezTo>
                    <a:lnTo>
                      <a:pt x="4634" y="12666"/>
                    </a:lnTo>
                    <a:cubicBezTo>
                      <a:pt x="4351" y="12242"/>
                      <a:pt x="3953" y="11908"/>
                      <a:pt x="3487" y="11703"/>
                    </a:cubicBezTo>
                    <a:cubicBezTo>
                      <a:pt x="2416" y="11232"/>
                      <a:pt x="1775" y="10123"/>
                      <a:pt x="1902" y="8960"/>
                    </a:cubicBezTo>
                    <a:cubicBezTo>
                      <a:pt x="1959" y="8453"/>
                      <a:pt x="1867" y="7941"/>
                      <a:pt x="1643" y="7484"/>
                    </a:cubicBezTo>
                    <a:cubicBezTo>
                      <a:pt x="1126" y="6435"/>
                      <a:pt x="1349" y="5173"/>
                      <a:pt x="2194" y="4365"/>
                    </a:cubicBezTo>
                    <a:cubicBezTo>
                      <a:pt x="2562" y="4012"/>
                      <a:pt x="2822" y="3562"/>
                      <a:pt x="2943" y="3067"/>
                    </a:cubicBezTo>
                    <a:cubicBezTo>
                      <a:pt x="3221" y="1932"/>
                      <a:pt x="4203" y="1107"/>
                      <a:pt x="5369" y="1031"/>
                    </a:cubicBezTo>
                    <a:cubicBezTo>
                      <a:pt x="5877" y="998"/>
                      <a:pt x="6366" y="820"/>
                      <a:pt x="6778" y="518"/>
                    </a:cubicBezTo>
                    <a:cubicBezTo>
                      <a:pt x="7082" y="296"/>
                      <a:pt x="7430" y="139"/>
                      <a:pt x="7799" y="60"/>
                    </a:cubicBezTo>
                    <a:cubicBezTo>
                      <a:pt x="7612" y="20"/>
                      <a:pt x="7423" y="0"/>
                      <a:pt x="72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49" name="Google Shape;949;p39"/>
              <p:cNvGrpSpPr/>
              <p:nvPr/>
            </p:nvGrpSpPr>
            <p:grpSpPr>
              <a:xfrm>
                <a:off x="5509388" y="2022678"/>
                <a:ext cx="261699" cy="257939"/>
                <a:chOff x="7301726" y="3093978"/>
                <a:chExt cx="261699" cy="257939"/>
              </a:xfrm>
            </p:grpSpPr>
            <p:sp>
              <p:nvSpPr>
                <p:cNvPr id="950" name="Google Shape;950;p39"/>
                <p:cNvSpPr/>
                <p:nvPr/>
              </p:nvSpPr>
              <p:spPr>
                <a:xfrm>
                  <a:off x="7466658" y="3093978"/>
                  <a:ext cx="67385" cy="57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9" h="2149" extrusionOk="0">
                      <a:moveTo>
                        <a:pt x="1357" y="1"/>
                      </a:moveTo>
                      <a:cubicBezTo>
                        <a:pt x="1180" y="1"/>
                        <a:pt x="1003" y="49"/>
                        <a:pt x="847" y="143"/>
                      </a:cubicBezTo>
                      <a:lnTo>
                        <a:pt x="558" y="318"/>
                      </a:lnTo>
                      <a:cubicBezTo>
                        <a:pt x="180" y="547"/>
                        <a:pt x="1" y="1002"/>
                        <a:pt x="119" y="1427"/>
                      </a:cubicBezTo>
                      <a:cubicBezTo>
                        <a:pt x="238" y="1854"/>
                        <a:pt x="627" y="2149"/>
                        <a:pt x="1069" y="2149"/>
                      </a:cubicBezTo>
                      <a:lnTo>
                        <a:pt x="1521" y="2149"/>
                      </a:lnTo>
                      <a:cubicBezTo>
                        <a:pt x="2067" y="2149"/>
                        <a:pt x="2509" y="1707"/>
                        <a:pt x="2509" y="1161"/>
                      </a:cubicBezTo>
                      <a:lnTo>
                        <a:pt x="2509" y="1061"/>
                      </a:lnTo>
                      <a:cubicBezTo>
                        <a:pt x="2509" y="673"/>
                        <a:pt x="2283" y="322"/>
                        <a:pt x="1929" y="161"/>
                      </a:cubicBezTo>
                      <a:lnTo>
                        <a:pt x="1929" y="163"/>
                      </a:lnTo>
                      <a:lnTo>
                        <a:pt x="1764" y="88"/>
                      </a:lnTo>
                      <a:cubicBezTo>
                        <a:pt x="1635" y="30"/>
                        <a:pt x="1496" y="1"/>
                        <a:pt x="13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951;p39"/>
                <p:cNvSpPr/>
                <p:nvPr/>
              </p:nvSpPr>
              <p:spPr>
                <a:xfrm>
                  <a:off x="7329523" y="3101766"/>
                  <a:ext cx="47672" cy="4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5" h="1616" extrusionOk="0">
                      <a:moveTo>
                        <a:pt x="935" y="0"/>
                      </a:moveTo>
                      <a:cubicBezTo>
                        <a:pt x="810" y="0"/>
                        <a:pt x="686" y="35"/>
                        <a:pt x="578" y="104"/>
                      </a:cubicBezTo>
                      <a:lnTo>
                        <a:pt x="415" y="207"/>
                      </a:lnTo>
                      <a:cubicBezTo>
                        <a:pt x="79" y="418"/>
                        <a:pt x="0" y="874"/>
                        <a:pt x="245" y="1187"/>
                      </a:cubicBezTo>
                      <a:lnTo>
                        <a:pt x="380" y="1357"/>
                      </a:lnTo>
                      <a:cubicBezTo>
                        <a:pt x="517" y="1531"/>
                        <a:pt x="713" y="1615"/>
                        <a:pt x="908" y="1615"/>
                      </a:cubicBezTo>
                      <a:cubicBezTo>
                        <a:pt x="1153" y="1615"/>
                        <a:pt x="1396" y="1482"/>
                        <a:pt x="1515" y="1230"/>
                      </a:cubicBezTo>
                      <a:lnTo>
                        <a:pt x="1624" y="999"/>
                      </a:lnTo>
                      <a:cubicBezTo>
                        <a:pt x="1775" y="675"/>
                        <a:pt x="1647" y="289"/>
                        <a:pt x="1333" y="122"/>
                      </a:cubicBezTo>
                      <a:lnTo>
                        <a:pt x="1252" y="80"/>
                      </a:lnTo>
                      <a:cubicBezTo>
                        <a:pt x="1152" y="27"/>
                        <a:pt x="1043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" name="Google Shape;952;p39"/>
                <p:cNvSpPr/>
                <p:nvPr/>
              </p:nvSpPr>
              <p:spPr>
                <a:xfrm>
                  <a:off x="7429970" y="3309348"/>
                  <a:ext cx="47967" cy="425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1585" extrusionOk="0">
                      <a:moveTo>
                        <a:pt x="748" y="0"/>
                      </a:moveTo>
                      <a:cubicBezTo>
                        <a:pt x="508" y="0"/>
                        <a:pt x="276" y="130"/>
                        <a:pt x="156" y="356"/>
                      </a:cubicBezTo>
                      <a:lnTo>
                        <a:pt x="157" y="356"/>
                      </a:lnTo>
                      <a:lnTo>
                        <a:pt x="115" y="436"/>
                      </a:lnTo>
                      <a:cubicBezTo>
                        <a:pt x="1" y="649"/>
                        <a:pt x="10" y="907"/>
                        <a:pt x="139" y="1111"/>
                      </a:cubicBezTo>
                      <a:lnTo>
                        <a:pt x="242" y="1273"/>
                      </a:lnTo>
                      <a:cubicBezTo>
                        <a:pt x="370" y="1476"/>
                        <a:pt x="588" y="1584"/>
                        <a:pt x="809" y="1584"/>
                      </a:cubicBezTo>
                      <a:cubicBezTo>
                        <a:pt x="953" y="1584"/>
                        <a:pt x="1099" y="1538"/>
                        <a:pt x="1222" y="1442"/>
                      </a:cubicBezTo>
                      <a:lnTo>
                        <a:pt x="1392" y="1308"/>
                      </a:lnTo>
                      <a:cubicBezTo>
                        <a:pt x="1786" y="1000"/>
                        <a:pt x="1716" y="386"/>
                        <a:pt x="1265" y="173"/>
                      </a:cubicBezTo>
                      <a:lnTo>
                        <a:pt x="1034" y="64"/>
                      </a:lnTo>
                      <a:cubicBezTo>
                        <a:pt x="942" y="21"/>
                        <a:pt x="844" y="0"/>
                        <a:pt x="74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" name="Google Shape;953;p39"/>
                <p:cNvSpPr/>
                <p:nvPr/>
              </p:nvSpPr>
              <p:spPr>
                <a:xfrm>
                  <a:off x="7522199" y="3271345"/>
                  <a:ext cx="41226" cy="37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406" extrusionOk="0">
                      <a:moveTo>
                        <a:pt x="891" y="0"/>
                      </a:moveTo>
                      <a:cubicBezTo>
                        <a:pt x="823" y="0"/>
                        <a:pt x="753" y="12"/>
                        <a:pt x="684" y="37"/>
                      </a:cubicBezTo>
                      <a:lnTo>
                        <a:pt x="467" y="115"/>
                      </a:lnTo>
                      <a:cubicBezTo>
                        <a:pt x="164" y="224"/>
                        <a:pt x="0" y="552"/>
                        <a:pt x="95" y="859"/>
                      </a:cubicBezTo>
                      <a:lnTo>
                        <a:pt x="119" y="938"/>
                      </a:lnTo>
                      <a:cubicBezTo>
                        <a:pt x="181" y="1146"/>
                        <a:pt x="351" y="1304"/>
                        <a:pt x="564" y="1353"/>
                      </a:cubicBezTo>
                      <a:lnTo>
                        <a:pt x="733" y="1391"/>
                      </a:lnTo>
                      <a:cubicBezTo>
                        <a:pt x="777" y="1401"/>
                        <a:pt x="821" y="1405"/>
                        <a:pt x="865" y="1405"/>
                      </a:cubicBezTo>
                      <a:cubicBezTo>
                        <a:pt x="1164" y="1405"/>
                        <a:pt x="1428" y="1183"/>
                        <a:pt x="1466" y="873"/>
                      </a:cubicBezTo>
                      <a:lnTo>
                        <a:pt x="1489" y="678"/>
                      </a:lnTo>
                      <a:cubicBezTo>
                        <a:pt x="1535" y="305"/>
                        <a:pt x="12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954;p39"/>
                <p:cNvSpPr/>
                <p:nvPr/>
              </p:nvSpPr>
              <p:spPr>
                <a:xfrm>
                  <a:off x="7301726" y="3256815"/>
                  <a:ext cx="69588" cy="60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1" h="2243" extrusionOk="0">
                      <a:moveTo>
                        <a:pt x="1015" y="0"/>
                      </a:moveTo>
                      <a:cubicBezTo>
                        <a:pt x="760" y="0"/>
                        <a:pt x="517" y="108"/>
                        <a:pt x="346" y="300"/>
                      </a:cubicBezTo>
                      <a:lnTo>
                        <a:pt x="282" y="372"/>
                      </a:lnTo>
                      <a:cubicBezTo>
                        <a:pt x="72" y="605"/>
                        <a:pt x="1" y="931"/>
                        <a:pt x="92" y="1230"/>
                      </a:cubicBezTo>
                      <a:lnTo>
                        <a:pt x="197" y="1573"/>
                      </a:lnTo>
                      <a:cubicBezTo>
                        <a:pt x="303" y="1927"/>
                        <a:pt x="619" y="2179"/>
                        <a:pt x="988" y="2207"/>
                      </a:cubicBezTo>
                      <a:lnTo>
                        <a:pt x="1456" y="2240"/>
                      </a:lnTo>
                      <a:cubicBezTo>
                        <a:pt x="1479" y="2242"/>
                        <a:pt x="1502" y="2243"/>
                        <a:pt x="1525" y="2243"/>
                      </a:cubicBezTo>
                      <a:cubicBezTo>
                        <a:pt x="2149" y="2243"/>
                        <a:pt x="2590" y="1611"/>
                        <a:pt x="2357" y="1017"/>
                      </a:cubicBezTo>
                      <a:lnTo>
                        <a:pt x="2191" y="593"/>
                      </a:lnTo>
                      <a:cubicBezTo>
                        <a:pt x="2064" y="273"/>
                        <a:pt x="1765" y="52"/>
                        <a:pt x="1421" y="28"/>
                      </a:cubicBezTo>
                      <a:lnTo>
                        <a:pt x="1079" y="2"/>
                      </a:lnTo>
                      <a:cubicBezTo>
                        <a:pt x="1058" y="1"/>
                        <a:pt x="1036" y="0"/>
                        <a:pt x="10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55" name="Google Shape;955;p39"/>
              <p:cNvSpPr/>
              <p:nvPr/>
            </p:nvSpPr>
            <p:spPr>
              <a:xfrm>
                <a:off x="5556040" y="2121164"/>
                <a:ext cx="11576" cy="26347"/>
              </a:xfrm>
              <a:custGeom>
                <a:avLst/>
                <a:gdLst/>
                <a:ahLst/>
                <a:cxnLst/>
                <a:rect l="l" t="t" r="r" b="b"/>
                <a:pathLst>
                  <a:path w="431" h="981" extrusionOk="0">
                    <a:moveTo>
                      <a:pt x="214" y="1"/>
                    </a:moveTo>
                    <a:cubicBezTo>
                      <a:pt x="96" y="1"/>
                      <a:pt x="0" y="100"/>
                      <a:pt x="5" y="220"/>
                    </a:cubicBezTo>
                    <a:lnTo>
                      <a:pt x="5" y="770"/>
                    </a:lnTo>
                    <a:cubicBezTo>
                      <a:pt x="3" y="887"/>
                      <a:pt x="99" y="981"/>
                      <a:pt x="214" y="981"/>
                    </a:cubicBezTo>
                    <a:cubicBezTo>
                      <a:pt x="331" y="981"/>
                      <a:pt x="426" y="887"/>
                      <a:pt x="426" y="770"/>
                    </a:cubicBezTo>
                    <a:lnTo>
                      <a:pt x="426" y="220"/>
                    </a:lnTo>
                    <a:cubicBezTo>
                      <a:pt x="430" y="100"/>
                      <a:pt x="334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9"/>
              <p:cNvSpPr/>
              <p:nvPr/>
            </p:nvSpPr>
            <p:spPr>
              <a:xfrm>
                <a:off x="5719655" y="2121164"/>
                <a:ext cx="11576" cy="26347"/>
              </a:xfrm>
              <a:custGeom>
                <a:avLst/>
                <a:gdLst/>
                <a:ahLst/>
                <a:cxnLst/>
                <a:rect l="l" t="t" r="r" b="b"/>
                <a:pathLst>
                  <a:path w="431" h="981" extrusionOk="0">
                    <a:moveTo>
                      <a:pt x="216" y="1"/>
                    </a:moveTo>
                    <a:cubicBezTo>
                      <a:pt x="96" y="1"/>
                      <a:pt x="0" y="100"/>
                      <a:pt x="5" y="220"/>
                    </a:cubicBezTo>
                    <a:lnTo>
                      <a:pt x="5" y="770"/>
                    </a:lnTo>
                    <a:cubicBezTo>
                      <a:pt x="5" y="887"/>
                      <a:pt x="99" y="981"/>
                      <a:pt x="216" y="981"/>
                    </a:cubicBezTo>
                    <a:cubicBezTo>
                      <a:pt x="332" y="981"/>
                      <a:pt x="426" y="887"/>
                      <a:pt x="427" y="770"/>
                    </a:cubicBezTo>
                    <a:lnTo>
                      <a:pt x="427" y="220"/>
                    </a:lnTo>
                    <a:cubicBezTo>
                      <a:pt x="430" y="100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9"/>
              <p:cNvSpPr/>
              <p:nvPr/>
            </p:nvSpPr>
            <p:spPr>
              <a:xfrm>
                <a:off x="5617167" y="2135130"/>
                <a:ext cx="52990" cy="20304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756" extrusionOk="0">
                    <a:moveTo>
                      <a:pt x="1737" y="1"/>
                    </a:moveTo>
                    <a:cubicBezTo>
                      <a:pt x="1678" y="1"/>
                      <a:pt x="1619" y="25"/>
                      <a:pt x="1577" y="72"/>
                    </a:cubicBezTo>
                    <a:cubicBezTo>
                      <a:pt x="1418" y="246"/>
                      <a:pt x="1201" y="333"/>
                      <a:pt x="985" y="333"/>
                    </a:cubicBezTo>
                    <a:cubicBezTo>
                      <a:pt x="768" y="333"/>
                      <a:pt x="552" y="246"/>
                      <a:pt x="392" y="72"/>
                    </a:cubicBezTo>
                    <a:cubicBezTo>
                      <a:pt x="351" y="27"/>
                      <a:pt x="294" y="5"/>
                      <a:pt x="237" y="5"/>
                    </a:cubicBezTo>
                    <a:cubicBezTo>
                      <a:pt x="188" y="5"/>
                      <a:pt x="138" y="22"/>
                      <a:pt x="97" y="57"/>
                    </a:cubicBezTo>
                    <a:cubicBezTo>
                      <a:pt x="11" y="133"/>
                      <a:pt x="0" y="262"/>
                      <a:pt x="73" y="350"/>
                    </a:cubicBezTo>
                    <a:cubicBezTo>
                      <a:pt x="303" y="609"/>
                      <a:pt x="630" y="756"/>
                      <a:pt x="974" y="756"/>
                    </a:cubicBezTo>
                    <a:cubicBezTo>
                      <a:pt x="977" y="756"/>
                      <a:pt x="981" y="756"/>
                      <a:pt x="984" y="756"/>
                    </a:cubicBezTo>
                    <a:lnTo>
                      <a:pt x="984" y="756"/>
                    </a:lnTo>
                    <a:cubicBezTo>
                      <a:pt x="987" y="756"/>
                      <a:pt x="990" y="756"/>
                      <a:pt x="994" y="756"/>
                    </a:cubicBezTo>
                    <a:cubicBezTo>
                      <a:pt x="1338" y="756"/>
                      <a:pt x="1666" y="609"/>
                      <a:pt x="1895" y="350"/>
                    </a:cubicBezTo>
                    <a:cubicBezTo>
                      <a:pt x="1972" y="263"/>
                      <a:pt x="1963" y="130"/>
                      <a:pt x="1875" y="52"/>
                    </a:cubicBezTo>
                    <a:cubicBezTo>
                      <a:pt x="1835" y="18"/>
                      <a:pt x="1786" y="1"/>
                      <a:pt x="17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9"/>
              <p:cNvSpPr/>
              <p:nvPr/>
            </p:nvSpPr>
            <p:spPr>
              <a:xfrm>
                <a:off x="5674320" y="2022678"/>
                <a:ext cx="67385" cy="57717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149" extrusionOk="0">
                    <a:moveTo>
                      <a:pt x="1357" y="1"/>
                    </a:moveTo>
                    <a:cubicBezTo>
                      <a:pt x="1180" y="1"/>
                      <a:pt x="1003" y="49"/>
                      <a:pt x="847" y="143"/>
                    </a:cubicBezTo>
                    <a:lnTo>
                      <a:pt x="558" y="318"/>
                    </a:lnTo>
                    <a:cubicBezTo>
                      <a:pt x="180" y="547"/>
                      <a:pt x="1" y="1002"/>
                      <a:pt x="119" y="1427"/>
                    </a:cubicBezTo>
                    <a:cubicBezTo>
                      <a:pt x="238" y="1854"/>
                      <a:pt x="627" y="2149"/>
                      <a:pt x="1069" y="2149"/>
                    </a:cubicBezTo>
                    <a:lnTo>
                      <a:pt x="1521" y="2149"/>
                    </a:lnTo>
                    <a:cubicBezTo>
                      <a:pt x="2067" y="2149"/>
                      <a:pt x="2509" y="1707"/>
                      <a:pt x="2509" y="1161"/>
                    </a:cubicBezTo>
                    <a:lnTo>
                      <a:pt x="2509" y="1061"/>
                    </a:lnTo>
                    <a:cubicBezTo>
                      <a:pt x="2509" y="673"/>
                      <a:pt x="2283" y="322"/>
                      <a:pt x="1929" y="161"/>
                    </a:cubicBezTo>
                    <a:lnTo>
                      <a:pt x="1929" y="163"/>
                    </a:lnTo>
                    <a:lnTo>
                      <a:pt x="1764" y="88"/>
                    </a:lnTo>
                    <a:cubicBezTo>
                      <a:pt x="1635" y="30"/>
                      <a:pt x="1496" y="1"/>
                      <a:pt x="1357" y="1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9"/>
              <p:cNvSpPr/>
              <p:nvPr/>
            </p:nvSpPr>
            <p:spPr>
              <a:xfrm>
                <a:off x="5537186" y="2030466"/>
                <a:ext cx="47672" cy="43402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616" extrusionOk="0">
                    <a:moveTo>
                      <a:pt x="935" y="0"/>
                    </a:moveTo>
                    <a:cubicBezTo>
                      <a:pt x="810" y="0"/>
                      <a:pt x="686" y="35"/>
                      <a:pt x="578" y="104"/>
                    </a:cubicBezTo>
                    <a:lnTo>
                      <a:pt x="415" y="207"/>
                    </a:lnTo>
                    <a:cubicBezTo>
                      <a:pt x="79" y="418"/>
                      <a:pt x="0" y="874"/>
                      <a:pt x="245" y="1187"/>
                    </a:cubicBezTo>
                    <a:lnTo>
                      <a:pt x="380" y="1357"/>
                    </a:lnTo>
                    <a:cubicBezTo>
                      <a:pt x="517" y="1531"/>
                      <a:pt x="713" y="1615"/>
                      <a:pt x="908" y="1615"/>
                    </a:cubicBezTo>
                    <a:cubicBezTo>
                      <a:pt x="1153" y="1615"/>
                      <a:pt x="1396" y="1482"/>
                      <a:pt x="1515" y="1230"/>
                    </a:cubicBezTo>
                    <a:lnTo>
                      <a:pt x="1624" y="999"/>
                    </a:lnTo>
                    <a:cubicBezTo>
                      <a:pt x="1775" y="675"/>
                      <a:pt x="1647" y="289"/>
                      <a:pt x="1333" y="122"/>
                    </a:cubicBezTo>
                    <a:lnTo>
                      <a:pt x="1252" y="80"/>
                    </a:lnTo>
                    <a:cubicBezTo>
                      <a:pt x="1152" y="27"/>
                      <a:pt x="1043" y="0"/>
                      <a:pt x="935" y="0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9"/>
              <p:cNvSpPr/>
              <p:nvPr/>
            </p:nvSpPr>
            <p:spPr>
              <a:xfrm>
                <a:off x="5637633" y="2238048"/>
                <a:ext cx="47967" cy="42569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1585" extrusionOk="0">
                    <a:moveTo>
                      <a:pt x="748" y="0"/>
                    </a:moveTo>
                    <a:cubicBezTo>
                      <a:pt x="508" y="0"/>
                      <a:pt x="276" y="130"/>
                      <a:pt x="156" y="356"/>
                    </a:cubicBezTo>
                    <a:lnTo>
                      <a:pt x="157" y="356"/>
                    </a:lnTo>
                    <a:lnTo>
                      <a:pt x="115" y="436"/>
                    </a:lnTo>
                    <a:cubicBezTo>
                      <a:pt x="1" y="649"/>
                      <a:pt x="10" y="907"/>
                      <a:pt x="139" y="1111"/>
                    </a:cubicBezTo>
                    <a:lnTo>
                      <a:pt x="242" y="1273"/>
                    </a:lnTo>
                    <a:cubicBezTo>
                      <a:pt x="370" y="1476"/>
                      <a:pt x="588" y="1584"/>
                      <a:pt x="809" y="1584"/>
                    </a:cubicBezTo>
                    <a:cubicBezTo>
                      <a:pt x="953" y="1584"/>
                      <a:pt x="1099" y="1538"/>
                      <a:pt x="1222" y="1442"/>
                    </a:cubicBezTo>
                    <a:lnTo>
                      <a:pt x="1392" y="1308"/>
                    </a:lnTo>
                    <a:cubicBezTo>
                      <a:pt x="1786" y="1000"/>
                      <a:pt x="1716" y="386"/>
                      <a:pt x="1265" y="173"/>
                    </a:cubicBezTo>
                    <a:lnTo>
                      <a:pt x="1034" y="64"/>
                    </a:lnTo>
                    <a:cubicBezTo>
                      <a:pt x="942" y="21"/>
                      <a:pt x="844" y="0"/>
                      <a:pt x="748" y="0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9"/>
              <p:cNvSpPr/>
              <p:nvPr/>
            </p:nvSpPr>
            <p:spPr>
              <a:xfrm>
                <a:off x="5729861" y="2200045"/>
                <a:ext cx="41226" cy="37762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406" extrusionOk="0">
                    <a:moveTo>
                      <a:pt x="891" y="0"/>
                    </a:moveTo>
                    <a:cubicBezTo>
                      <a:pt x="823" y="0"/>
                      <a:pt x="753" y="12"/>
                      <a:pt x="684" y="37"/>
                    </a:cubicBezTo>
                    <a:lnTo>
                      <a:pt x="467" y="115"/>
                    </a:lnTo>
                    <a:cubicBezTo>
                      <a:pt x="164" y="224"/>
                      <a:pt x="0" y="552"/>
                      <a:pt x="95" y="859"/>
                    </a:cubicBezTo>
                    <a:lnTo>
                      <a:pt x="119" y="938"/>
                    </a:lnTo>
                    <a:cubicBezTo>
                      <a:pt x="181" y="1146"/>
                      <a:pt x="351" y="1304"/>
                      <a:pt x="564" y="1353"/>
                    </a:cubicBezTo>
                    <a:lnTo>
                      <a:pt x="733" y="1391"/>
                    </a:lnTo>
                    <a:cubicBezTo>
                      <a:pt x="777" y="1401"/>
                      <a:pt x="821" y="1405"/>
                      <a:pt x="865" y="1405"/>
                    </a:cubicBezTo>
                    <a:cubicBezTo>
                      <a:pt x="1164" y="1405"/>
                      <a:pt x="1428" y="1183"/>
                      <a:pt x="1466" y="873"/>
                    </a:cubicBezTo>
                    <a:lnTo>
                      <a:pt x="1489" y="678"/>
                    </a:lnTo>
                    <a:cubicBezTo>
                      <a:pt x="1535" y="305"/>
                      <a:pt x="1238" y="0"/>
                      <a:pt x="891" y="0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9"/>
              <p:cNvSpPr/>
              <p:nvPr/>
            </p:nvSpPr>
            <p:spPr>
              <a:xfrm>
                <a:off x="5509388" y="2185515"/>
                <a:ext cx="69588" cy="60241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43" extrusionOk="0">
                    <a:moveTo>
                      <a:pt x="1015" y="0"/>
                    </a:moveTo>
                    <a:cubicBezTo>
                      <a:pt x="760" y="0"/>
                      <a:pt x="517" y="108"/>
                      <a:pt x="346" y="300"/>
                    </a:cubicBezTo>
                    <a:lnTo>
                      <a:pt x="282" y="372"/>
                    </a:lnTo>
                    <a:cubicBezTo>
                      <a:pt x="72" y="605"/>
                      <a:pt x="1" y="931"/>
                      <a:pt x="92" y="1230"/>
                    </a:cubicBezTo>
                    <a:lnTo>
                      <a:pt x="197" y="1573"/>
                    </a:lnTo>
                    <a:cubicBezTo>
                      <a:pt x="303" y="1927"/>
                      <a:pt x="619" y="2179"/>
                      <a:pt x="988" y="2207"/>
                    </a:cubicBezTo>
                    <a:lnTo>
                      <a:pt x="1456" y="2240"/>
                    </a:lnTo>
                    <a:cubicBezTo>
                      <a:pt x="1479" y="2242"/>
                      <a:pt x="1502" y="2243"/>
                      <a:pt x="1525" y="2243"/>
                    </a:cubicBezTo>
                    <a:cubicBezTo>
                      <a:pt x="2149" y="2243"/>
                      <a:pt x="2590" y="1611"/>
                      <a:pt x="2357" y="1017"/>
                    </a:cubicBezTo>
                    <a:lnTo>
                      <a:pt x="2191" y="593"/>
                    </a:lnTo>
                    <a:cubicBezTo>
                      <a:pt x="2064" y="273"/>
                      <a:pt x="1765" y="52"/>
                      <a:pt x="1421" y="28"/>
                    </a:cubicBezTo>
                    <a:lnTo>
                      <a:pt x="1079" y="2"/>
                    </a:lnTo>
                    <a:cubicBezTo>
                      <a:pt x="1058" y="1"/>
                      <a:pt x="1036" y="0"/>
                      <a:pt x="1015" y="0"/>
                    </a:cubicBezTo>
                    <a:close/>
                  </a:path>
                </a:pathLst>
              </a:custGeom>
              <a:solidFill>
                <a:srgbClr val="353F5B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3" name="Google Shape;963;p39"/>
          <p:cNvGrpSpPr/>
          <p:nvPr/>
        </p:nvGrpSpPr>
        <p:grpSpPr>
          <a:xfrm>
            <a:off x="252176" y="113964"/>
            <a:ext cx="1300036" cy="1119769"/>
            <a:chOff x="3999953" y="-10481617"/>
            <a:chExt cx="2553596" cy="2199508"/>
          </a:xfrm>
        </p:grpSpPr>
        <p:sp>
          <p:nvSpPr>
            <p:cNvPr id="964" name="Google Shape;964;p39"/>
            <p:cNvSpPr/>
            <p:nvPr/>
          </p:nvSpPr>
          <p:spPr>
            <a:xfrm>
              <a:off x="4100728" y="-10382387"/>
              <a:ext cx="2350517" cy="1998141"/>
            </a:xfrm>
            <a:custGeom>
              <a:avLst/>
              <a:gdLst/>
              <a:ahLst/>
              <a:cxnLst/>
              <a:rect l="l" t="t" r="r" b="b"/>
              <a:pathLst>
                <a:path w="27547" h="23418" extrusionOk="0">
                  <a:moveTo>
                    <a:pt x="19125" y="1"/>
                  </a:moveTo>
                  <a:cubicBezTo>
                    <a:pt x="18987" y="1"/>
                    <a:pt x="18850" y="5"/>
                    <a:pt x="18713" y="13"/>
                  </a:cubicBezTo>
                  <a:cubicBezTo>
                    <a:pt x="17265" y="100"/>
                    <a:pt x="15479" y="528"/>
                    <a:pt x="13936" y="1930"/>
                  </a:cubicBezTo>
                  <a:cubicBezTo>
                    <a:pt x="12597" y="3147"/>
                    <a:pt x="11980" y="4878"/>
                    <a:pt x="11980" y="4878"/>
                  </a:cubicBezTo>
                  <a:cubicBezTo>
                    <a:pt x="11980" y="4878"/>
                    <a:pt x="10414" y="4004"/>
                    <a:pt x="8183" y="4004"/>
                  </a:cubicBezTo>
                  <a:cubicBezTo>
                    <a:pt x="7055" y="4004"/>
                    <a:pt x="5757" y="4227"/>
                    <a:pt x="4405" y="4900"/>
                  </a:cubicBezTo>
                  <a:cubicBezTo>
                    <a:pt x="2755" y="5713"/>
                    <a:pt x="1409" y="7044"/>
                    <a:pt x="652" y="8706"/>
                  </a:cubicBezTo>
                  <a:lnTo>
                    <a:pt x="650" y="8715"/>
                  </a:lnTo>
                  <a:cubicBezTo>
                    <a:pt x="581" y="8868"/>
                    <a:pt x="518" y="9023"/>
                    <a:pt x="458" y="9179"/>
                  </a:cubicBezTo>
                  <a:lnTo>
                    <a:pt x="455" y="9188"/>
                  </a:lnTo>
                  <a:cubicBezTo>
                    <a:pt x="428" y="9260"/>
                    <a:pt x="401" y="9334"/>
                    <a:pt x="377" y="9409"/>
                  </a:cubicBezTo>
                  <a:lnTo>
                    <a:pt x="372" y="9430"/>
                  </a:lnTo>
                  <a:cubicBezTo>
                    <a:pt x="321" y="9586"/>
                    <a:pt x="272" y="9744"/>
                    <a:pt x="234" y="9897"/>
                  </a:cubicBezTo>
                  <a:lnTo>
                    <a:pt x="225" y="9933"/>
                  </a:lnTo>
                  <a:cubicBezTo>
                    <a:pt x="208" y="9999"/>
                    <a:pt x="192" y="10068"/>
                    <a:pt x="177" y="10136"/>
                  </a:cubicBezTo>
                  <a:lnTo>
                    <a:pt x="168" y="10179"/>
                  </a:lnTo>
                  <a:cubicBezTo>
                    <a:pt x="135" y="10334"/>
                    <a:pt x="106" y="10492"/>
                    <a:pt x="82" y="10649"/>
                  </a:cubicBezTo>
                  <a:lnTo>
                    <a:pt x="73" y="10702"/>
                  </a:lnTo>
                  <a:cubicBezTo>
                    <a:pt x="64" y="10765"/>
                    <a:pt x="55" y="10824"/>
                    <a:pt x="49" y="10887"/>
                  </a:cubicBezTo>
                  <a:lnTo>
                    <a:pt x="42" y="10947"/>
                  </a:lnTo>
                  <a:cubicBezTo>
                    <a:pt x="24" y="11103"/>
                    <a:pt x="13" y="11264"/>
                    <a:pt x="7" y="11423"/>
                  </a:cubicBezTo>
                  <a:lnTo>
                    <a:pt x="4" y="11489"/>
                  </a:lnTo>
                  <a:cubicBezTo>
                    <a:pt x="0" y="11549"/>
                    <a:pt x="0" y="11609"/>
                    <a:pt x="0" y="11667"/>
                  </a:cubicBezTo>
                  <a:lnTo>
                    <a:pt x="0" y="11740"/>
                  </a:lnTo>
                  <a:cubicBezTo>
                    <a:pt x="0" y="11820"/>
                    <a:pt x="0" y="11898"/>
                    <a:pt x="4" y="11979"/>
                  </a:cubicBezTo>
                  <a:cubicBezTo>
                    <a:pt x="60" y="13578"/>
                    <a:pt x="632" y="15095"/>
                    <a:pt x="1660" y="16360"/>
                  </a:cubicBezTo>
                  <a:cubicBezTo>
                    <a:pt x="2627" y="17553"/>
                    <a:pt x="3928" y="18442"/>
                    <a:pt x="5425" y="18938"/>
                  </a:cubicBezTo>
                  <a:lnTo>
                    <a:pt x="5569" y="18983"/>
                  </a:lnTo>
                  <a:cubicBezTo>
                    <a:pt x="5623" y="19001"/>
                    <a:pt x="5677" y="19016"/>
                    <a:pt x="5731" y="19031"/>
                  </a:cubicBezTo>
                  <a:lnTo>
                    <a:pt x="5742" y="19034"/>
                  </a:lnTo>
                  <a:cubicBezTo>
                    <a:pt x="5797" y="19049"/>
                    <a:pt x="5848" y="19063"/>
                    <a:pt x="5899" y="19076"/>
                  </a:cubicBezTo>
                  <a:lnTo>
                    <a:pt x="5919" y="19082"/>
                  </a:lnTo>
                  <a:cubicBezTo>
                    <a:pt x="5973" y="19097"/>
                    <a:pt x="6024" y="19109"/>
                    <a:pt x="6077" y="19121"/>
                  </a:cubicBezTo>
                  <a:lnTo>
                    <a:pt x="6092" y="19123"/>
                  </a:lnTo>
                  <a:cubicBezTo>
                    <a:pt x="6146" y="19136"/>
                    <a:pt x="6201" y="19151"/>
                    <a:pt x="6260" y="19163"/>
                  </a:cubicBezTo>
                  <a:cubicBezTo>
                    <a:pt x="6484" y="19214"/>
                    <a:pt x="6711" y="19252"/>
                    <a:pt x="6939" y="19285"/>
                  </a:cubicBezTo>
                  <a:lnTo>
                    <a:pt x="6972" y="19289"/>
                  </a:lnTo>
                  <a:cubicBezTo>
                    <a:pt x="7015" y="19294"/>
                    <a:pt x="7056" y="19300"/>
                    <a:pt x="7097" y="19303"/>
                  </a:cubicBezTo>
                  <a:lnTo>
                    <a:pt x="7167" y="19312"/>
                  </a:lnTo>
                  <a:cubicBezTo>
                    <a:pt x="7205" y="19315"/>
                    <a:pt x="7241" y="19322"/>
                    <a:pt x="7277" y="19324"/>
                  </a:cubicBezTo>
                  <a:lnTo>
                    <a:pt x="7361" y="19333"/>
                  </a:lnTo>
                  <a:lnTo>
                    <a:pt x="7469" y="19342"/>
                  </a:lnTo>
                  <a:lnTo>
                    <a:pt x="7558" y="19349"/>
                  </a:lnTo>
                  <a:cubicBezTo>
                    <a:pt x="7591" y="19351"/>
                    <a:pt x="7624" y="19351"/>
                    <a:pt x="7660" y="19354"/>
                  </a:cubicBezTo>
                  <a:cubicBezTo>
                    <a:pt x="7693" y="19357"/>
                    <a:pt x="7729" y="19357"/>
                    <a:pt x="7762" y="19360"/>
                  </a:cubicBezTo>
                  <a:cubicBezTo>
                    <a:pt x="7791" y="19360"/>
                    <a:pt x="7822" y="19363"/>
                    <a:pt x="7855" y="19363"/>
                  </a:cubicBezTo>
                  <a:cubicBezTo>
                    <a:pt x="7890" y="19363"/>
                    <a:pt x="7930" y="19366"/>
                    <a:pt x="7965" y="19366"/>
                  </a:cubicBezTo>
                  <a:lnTo>
                    <a:pt x="7977" y="19366"/>
                  </a:lnTo>
                  <a:cubicBezTo>
                    <a:pt x="8001" y="19366"/>
                    <a:pt x="8025" y="19367"/>
                    <a:pt x="8048" y="19369"/>
                  </a:cubicBezTo>
                  <a:lnTo>
                    <a:pt x="8247" y="19369"/>
                  </a:lnTo>
                  <a:cubicBezTo>
                    <a:pt x="8387" y="19366"/>
                    <a:pt x="8527" y="19363"/>
                    <a:pt x="8671" y="19354"/>
                  </a:cubicBezTo>
                  <a:lnTo>
                    <a:pt x="8742" y="19349"/>
                  </a:lnTo>
                  <a:cubicBezTo>
                    <a:pt x="8793" y="19345"/>
                    <a:pt x="8842" y="19342"/>
                    <a:pt x="8892" y="19336"/>
                  </a:cubicBezTo>
                  <a:cubicBezTo>
                    <a:pt x="8913" y="19333"/>
                    <a:pt x="8935" y="19333"/>
                    <a:pt x="8957" y="19331"/>
                  </a:cubicBezTo>
                  <a:lnTo>
                    <a:pt x="8981" y="19327"/>
                  </a:lnTo>
                  <a:cubicBezTo>
                    <a:pt x="9027" y="19324"/>
                    <a:pt x="9072" y="19318"/>
                    <a:pt x="9116" y="19312"/>
                  </a:cubicBezTo>
                  <a:lnTo>
                    <a:pt x="9207" y="19303"/>
                  </a:lnTo>
                  <a:cubicBezTo>
                    <a:pt x="9248" y="19298"/>
                    <a:pt x="9293" y="19291"/>
                    <a:pt x="9338" y="19285"/>
                  </a:cubicBezTo>
                  <a:cubicBezTo>
                    <a:pt x="9365" y="19282"/>
                    <a:pt x="9391" y="19276"/>
                    <a:pt x="9415" y="19274"/>
                  </a:cubicBezTo>
                  <a:cubicBezTo>
                    <a:pt x="9424" y="19291"/>
                    <a:pt x="9436" y="19309"/>
                    <a:pt x="9445" y="19327"/>
                  </a:cubicBezTo>
                  <a:lnTo>
                    <a:pt x="9473" y="19375"/>
                  </a:lnTo>
                  <a:cubicBezTo>
                    <a:pt x="9491" y="19408"/>
                    <a:pt x="9511" y="19440"/>
                    <a:pt x="9529" y="19474"/>
                  </a:cubicBezTo>
                  <a:lnTo>
                    <a:pt x="9564" y="19534"/>
                  </a:lnTo>
                  <a:cubicBezTo>
                    <a:pt x="9582" y="19564"/>
                    <a:pt x="9604" y="19597"/>
                    <a:pt x="9621" y="19627"/>
                  </a:cubicBezTo>
                  <a:lnTo>
                    <a:pt x="9654" y="19680"/>
                  </a:lnTo>
                  <a:cubicBezTo>
                    <a:pt x="9679" y="19719"/>
                    <a:pt x="9705" y="19759"/>
                    <a:pt x="9728" y="19797"/>
                  </a:cubicBezTo>
                  <a:lnTo>
                    <a:pt x="9753" y="19833"/>
                  </a:lnTo>
                  <a:cubicBezTo>
                    <a:pt x="9783" y="19875"/>
                    <a:pt x="9810" y="19917"/>
                    <a:pt x="9839" y="19961"/>
                  </a:cubicBezTo>
                  <a:lnTo>
                    <a:pt x="9876" y="20012"/>
                  </a:lnTo>
                  <a:cubicBezTo>
                    <a:pt x="9896" y="20043"/>
                    <a:pt x="9917" y="20072"/>
                    <a:pt x="9941" y="20103"/>
                  </a:cubicBezTo>
                  <a:lnTo>
                    <a:pt x="9980" y="20154"/>
                  </a:lnTo>
                  <a:cubicBezTo>
                    <a:pt x="10005" y="20186"/>
                    <a:pt x="10028" y="20216"/>
                    <a:pt x="10049" y="20245"/>
                  </a:cubicBezTo>
                  <a:lnTo>
                    <a:pt x="10085" y="20291"/>
                  </a:lnTo>
                  <a:cubicBezTo>
                    <a:pt x="10118" y="20336"/>
                    <a:pt x="10154" y="20378"/>
                    <a:pt x="10189" y="20422"/>
                  </a:cubicBezTo>
                  <a:lnTo>
                    <a:pt x="10220" y="20458"/>
                  </a:lnTo>
                  <a:cubicBezTo>
                    <a:pt x="10246" y="20491"/>
                    <a:pt x="10273" y="20520"/>
                    <a:pt x="10300" y="20553"/>
                  </a:cubicBezTo>
                  <a:lnTo>
                    <a:pt x="10343" y="20602"/>
                  </a:lnTo>
                  <a:cubicBezTo>
                    <a:pt x="10367" y="20629"/>
                    <a:pt x="10391" y="20659"/>
                    <a:pt x="10418" y="20686"/>
                  </a:cubicBezTo>
                  <a:lnTo>
                    <a:pt x="10460" y="20733"/>
                  </a:lnTo>
                  <a:cubicBezTo>
                    <a:pt x="10489" y="20766"/>
                    <a:pt x="10520" y="20799"/>
                    <a:pt x="10549" y="20829"/>
                  </a:cubicBezTo>
                  <a:lnTo>
                    <a:pt x="10576" y="20859"/>
                  </a:lnTo>
                  <a:cubicBezTo>
                    <a:pt x="10615" y="20901"/>
                    <a:pt x="10654" y="20939"/>
                    <a:pt x="10693" y="20981"/>
                  </a:cubicBezTo>
                  <a:lnTo>
                    <a:pt x="10731" y="21021"/>
                  </a:lnTo>
                  <a:cubicBezTo>
                    <a:pt x="10759" y="21047"/>
                    <a:pt x="10786" y="21074"/>
                    <a:pt x="10815" y="21101"/>
                  </a:cubicBezTo>
                  <a:lnTo>
                    <a:pt x="10864" y="21146"/>
                  </a:lnTo>
                  <a:cubicBezTo>
                    <a:pt x="10890" y="21173"/>
                    <a:pt x="10921" y="21200"/>
                    <a:pt x="10948" y="21227"/>
                  </a:cubicBezTo>
                  <a:lnTo>
                    <a:pt x="10990" y="21265"/>
                  </a:lnTo>
                  <a:cubicBezTo>
                    <a:pt x="11033" y="21305"/>
                    <a:pt x="11073" y="21340"/>
                    <a:pt x="11115" y="21376"/>
                  </a:cubicBezTo>
                  <a:lnTo>
                    <a:pt x="11142" y="21400"/>
                  </a:lnTo>
                  <a:cubicBezTo>
                    <a:pt x="11179" y="21429"/>
                    <a:pt x="11211" y="21460"/>
                    <a:pt x="11244" y="21487"/>
                  </a:cubicBezTo>
                  <a:lnTo>
                    <a:pt x="11295" y="21529"/>
                  </a:lnTo>
                  <a:lnTo>
                    <a:pt x="11385" y="21602"/>
                  </a:lnTo>
                  <a:lnTo>
                    <a:pt x="11432" y="21640"/>
                  </a:lnTo>
                  <a:cubicBezTo>
                    <a:pt x="11465" y="21667"/>
                    <a:pt x="11501" y="21693"/>
                    <a:pt x="11534" y="21718"/>
                  </a:cubicBezTo>
                  <a:lnTo>
                    <a:pt x="11570" y="21744"/>
                  </a:lnTo>
                  <a:cubicBezTo>
                    <a:pt x="11614" y="21777"/>
                    <a:pt x="11660" y="21810"/>
                    <a:pt x="11707" y="21846"/>
                  </a:cubicBezTo>
                  <a:lnTo>
                    <a:pt x="11750" y="21876"/>
                  </a:lnTo>
                  <a:cubicBezTo>
                    <a:pt x="11783" y="21900"/>
                    <a:pt x="11818" y="21924"/>
                    <a:pt x="11852" y="21948"/>
                  </a:cubicBezTo>
                  <a:lnTo>
                    <a:pt x="11902" y="21984"/>
                  </a:lnTo>
                  <a:cubicBezTo>
                    <a:pt x="11935" y="22008"/>
                    <a:pt x="11969" y="22028"/>
                    <a:pt x="11998" y="22046"/>
                  </a:cubicBezTo>
                  <a:lnTo>
                    <a:pt x="12049" y="22079"/>
                  </a:lnTo>
                  <a:lnTo>
                    <a:pt x="12193" y="22169"/>
                  </a:lnTo>
                  <a:lnTo>
                    <a:pt x="12207" y="22178"/>
                  </a:lnTo>
                  <a:lnTo>
                    <a:pt x="12341" y="22259"/>
                  </a:lnTo>
                  <a:lnTo>
                    <a:pt x="12392" y="22289"/>
                  </a:lnTo>
                  <a:cubicBezTo>
                    <a:pt x="12428" y="22309"/>
                    <a:pt x="12461" y="22327"/>
                    <a:pt x="12496" y="22349"/>
                  </a:cubicBezTo>
                  <a:lnTo>
                    <a:pt x="12551" y="22378"/>
                  </a:lnTo>
                  <a:cubicBezTo>
                    <a:pt x="12589" y="22400"/>
                    <a:pt x="12625" y="22420"/>
                    <a:pt x="12667" y="22442"/>
                  </a:cubicBezTo>
                  <a:lnTo>
                    <a:pt x="12710" y="22462"/>
                  </a:lnTo>
                  <a:cubicBezTo>
                    <a:pt x="12760" y="22489"/>
                    <a:pt x="12811" y="22516"/>
                    <a:pt x="12862" y="22540"/>
                  </a:cubicBezTo>
                  <a:lnTo>
                    <a:pt x="12905" y="22560"/>
                  </a:lnTo>
                  <a:cubicBezTo>
                    <a:pt x="12944" y="22579"/>
                    <a:pt x="12985" y="22600"/>
                    <a:pt x="13025" y="22617"/>
                  </a:cubicBezTo>
                  <a:lnTo>
                    <a:pt x="13078" y="22642"/>
                  </a:lnTo>
                  <a:cubicBezTo>
                    <a:pt x="13114" y="22659"/>
                    <a:pt x="13153" y="22675"/>
                    <a:pt x="13191" y="22693"/>
                  </a:cubicBezTo>
                  <a:lnTo>
                    <a:pt x="13242" y="22717"/>
                  </a:lnTo>
                  <a:cubicBezTo>
                    <a:pt x="13290" y="22737"/>
                    <a:pt x="13339" y="22759"/>
                    <a:pt x="13386" y="22776"/>
                  </a:cubicBezTo>
                  <a:lnTo>
                    <a:pt x="13407" y="22785"/>
                  </a:lnTo>
                  <a:cubicBezTo>
                    <a:pt x="13461" y="22806"/>
                    <a:pt x="13514" y="22830"/>
                    <a:pt x="13568" y="22851"/>
                  </a:cubicBezTo>
                  <a:lnTo>
                    <a:pt x="13622" y="22868"/>
                  </a:lnTo>
                  <a:lnTo>
                    <a:pt x="13739" y="22914"/>
                  </a:lnTo>
                  <a:lnTo>
                    <a:pt x="13796" y="22934"/>
                  </a:lnTo>
                  <a:cubicBezTo>
                    <a:pt x="13838" y="22950"/>
                    <a:pt x="13876" y="22961"/>
                    <a:pt x="13922" y="22977"/>
                  </a:cubicBezTo>
                  <a:lnTo>
                    <a:pt x="13966" y="22992"/>
                  </a:lnTo>
                  <a:cubicBezTo>
                    <a:pt x="14022" y="23010"/>
                    <a:pt x="14079" y="23028"/>
                    <a:pt x="14133" y="23046"/>
                  </a:cubicBezTo>
                  <a:lnTo>
                    <a:pt x="14170" y="23057"/>
                  </a:lnTo>
                  <a:cubicBezTo>
                    <a:pt x="14217" y="23072"/>
                    <a:pt x="14262" y="23085"/>
                    <a:pt x="14310" y="23100"/>
                  </a:cubicBezTo>
                  <a:lnTo>
                    <a:pt x="14370" y="23115"/>
                  </a:lnTo>
                  <a:cubicBezTo>
                    <a:pt x="14412" y="23128"/>
                    <a:pt x="14450" y="23136"/>
                    <a:pt x="14498" y="23148"/>
                  </a:cubicBezTo>
                  <a:lnTo>
                    <a:pt x="14549" y="23160"/>
                  </a:lnTo>
                  <a:cubicBezTo>
                    <a:pt x="14598" y="23172"/>
                    <a:pt x="14645" y="23184"/>
                    <a:pt x="14698" y="23196"/>
                  </a:cubicBezTo>
                  <a:lnTo>
                    <a:pt x="14725" y="23202"/>
                  </a:lnTo>
                  <a:cubicBezTo>
                    <a:pt x="14785" y="23214"/>
                    <a:pt x="14842" y="23228"/>
                    <a:pt x="14902" y="23241"/>
                  </a:cubicBezTo>
                  <a:lnTo>
                    <a:pt x="14953" y="23250"/>
                  </a:lnTo>
                  <a:cubicBezTo>
                    <a:pt x="14998" y="23259"/>
                    <a:pt x="15039" y="23268"/>
                    <a:pt x="15084" y="23274"/>
                  </a:cubicBezTo>
                  <a:lnTo>
                    <a:pt x="15148" y="23286"/>
                  </a:lnTo>
                  <a:cubicBezTo>
                    <a:pt x="15190" y="23292"/>
                    <a:pt x="15234" y="23301"/>
                    <a:pt x="15276" y="23306"/>
                  </a:cubicBezTo>
                  <a:lnTo>
                    <a:pt x="15330" y="23316"/>
                  </a:lnTo>
                  <a:cubicBezTo>
                    <a:pt x="15390" y="23325"/>
                    <a:pt x="15452" y="23334"/>
                    <a:pt x="15509" y="23343"/>
                  </a:cubicBezTo>
                  <a:lnTo>
                    <a:pt x="15530" y="23345"/>
                  </a:lnTo>
                  <a:lnTo>
                    <a:pt x="15691" y="23363"/>
                  </a:lnTo>
                  <a:lnTo>
                    <a:pt x="15751" y="23370"/>
                  </a:lnTo>
                  <a:cubicBezTo>
                    <a:pt x="15794" y="23372"/>
                    <a:pt x="15838" y="23378"/>
                    <a:pt x="15882" y="23381"/>
                  </a:cubicBezTo>
                  <a:lnTo>
                    <a:pt x="15942" y="23387"/>
                  </a:lnTo>
                  <a:cubicBezTo>
                    <a:pt x="15991" y="23390"/>
                    <a:pt x="16042" y="23396"/>
                    <a:pt x="16090" y="23399"/>
                  </a:cubicBezTo>
                  <a:lnTo>
                    <a:pt x="16132" y="23403"/>
                  </a:lnTo>
                  <a:cubicBezTo>
                    <a:pt x="16195" y="23405"/>
                    <a:pt x="16257" y="23408"/>
                    <a:pt x="16314" y="23412"/>
                  </a:cubicBezTo>
                  <a:lnTo>
                    <a:pt x="16365" y="23414"/>
                  </a:lnTo>
                  <a:cubicBezTo>
                    <a:pt x="16412" y="23417"/>
                    <a:pt x="16461" y="23417"/>
                    <a:pt x="16508" y="23417"/>
                  </a:cubicBezTo>
                  <a:lnTo>
                    <a:pt x="16765" y="23417"/>
                  </a:lnTo>
                  <a:cubicBezTo>
                    <a:pt x="16829" y="23417"/>
                    <a:pt x="16891" y="23414"/>
                    <a:pt x="16957" y="23414"/>
                  </a:cubicBezTo>
                  <a:cubicBezTo>
                    <a:pt x="21464" y="23259"/>
                    <a:pt x="25010" y="19688"/>
                    <a:pt x="24861" y="15457"/>
                  </a:cubicBezTo>
                  <a:lnTo>
                    <a:pt x="24852" y="15268"/>
                  </a:lnTo>
                  <a:lnTo>
                    <a:pt x="24849" y="15209"/>
                  </a:lnTo>
                  <a:lnTo>
                    <a:pt x="24841" y="15083"/>
                  </a:lnTo>
                  <a:lnTo>
                    <a:pt x="24834" y="15011"/>
                  </a:lnTo>
                  <a:cubicBezTo>
                    <a:pt x="24832" y="14972"/>
                    <a:pt x="24825" y="14934"/>
                    <a:pt x="24823" y="14897"/>
                  </a:cubicBezTo>
                  <a:cubicBezTo>
                    <a:pt x="24819" y="14871"/>
                    <a:pt x="24816" y="14846"/>
                    <a:pt x="24813" y="14817"/>
                  </a:cubicBezTo>
                  <a:cubicBezTo>
                    <a:pt x="24808" y="14781"/>
                    <a:pt x="24804" y="14746"/>
                    <a:pt x="24799" y="14713"/>
                  </a:cubicBezTo>
                  <a:cubicBezTo>
                    <a:pt x="24797" y="14686"/>
                    <a:pt x="24792" y="14660"/>
                    <a:pt x="24786" y="14635"/>
                  </a:cubicBezTo>
                  <a:cubicBezTo>
                    <a:pt x="24781" y="14598"/>
                    <a:pt x="24774" y="14560"/>
                    <a:pt x="24768" y="14524"/>
                  </a:cubicBezTo>
                  <a:lnTo>
                    <a:pt x="24757" y="14449"/>
                  </a:lnTo>
                  <a:cubicBezTo>
                    <a:pt x="24750" y="14413"/>
                    <a:pt x="24744" y="14374"/>
                    <a:pt x="24735" y="14338"/>
                  </a:cubicBezTo>
                  <a:lnTo>
                    <a:pt x="24721" y="14270"/>
                  </a:lnTo>
                  <a:cubicBezTo>
                    <a:pt x="24718" y="14252"/>
                    <a:pt x="24714" y="14235"/>
                    <a:pt x="24708" y="14219"/>
                  </a:cubicBezTo>
                  <a:cubicBezTo>
                    <a:pt x="24721" y="14210"/>
                    <a:pt x="24732" y="14198"/>
                    <a:pt x="24744" y="14189"/>
                  </a:cubicBezTo>
                  <a:lnTo>
                    <a:pt x="24757" y="14180"/>
                  </a:lnTo>
                  <a:cubicBezTo>
                    <a:pt x="24801" y="14141"/>
                    <a:pt x="24849" y="14105"/>
                    <a:pt x="24894" y="14066"/>
                  </a:cubicBezTo>
                  <a:lnTo>
                    <a:pt x="24897" y="14064"/>
                  </a:lnTo>
                  <a:cubicBezTo>
                    <a:pt x="24945" y="14024"/>
                    <a:pt x="24990" y="13983"/>
                    <a:pt x="25034" y="13941"/>
                  </a:cubicBezTo>
                  <a:cubicBezTo>
                    <a:pt x="25169" y="13818"/>
                    <a:pt x="25300" y="13693"/>
                    <a:pt x="25420" y="13565"/>
                  </a:cubicBezTo>
                  <a:cubicBezTo>
                    <a:pt x="26835" y="12070"/>
                    <a:pt x="27546" y="10079"/>
                    <a:pt x="27421" y="7955"/>
                  </a:cubicBezTo>
                  <a:cubicBezTo>
                    <a:pt x="27295" y="5851"/>
                    <a:pt x="26357" y="3865"/>
                    <a:pt x="24781" y="2364"/>
                  </a:cubicBezTo>
                  <a:cubicBezTo>
                    <a:pt x="23233" y="892"/>
                    <a:pt x="21188" y="1"/>
                    <a:pt x="19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9"/>
            <p:cNvSpPr/>
            <p:nvPr/>
          </p:nvSpPr>
          <p:spPr>
            <a:xfrm>
              <a:off x="3999953" y="-10481617"/>
              <a:ext cx="2553596" cy="2199508"/>
            </a:xfrm>
            <a:custGeom>
              <a:avLst/>
              <a:gdLst/>
              <a:ahLst/>
              <a:cxnLst/>
              <a:rect l="l" t="t" r="r" b="b"/>
              <a:pathLst>
                <a:path w="29927" h="25778" extrusionOk="0">
                  <a:moveTo>
                    <a:pt x="20322" y="2341"/>
                  </a:moveTo>
                  <a:cubicBezTo>
                    <a:pt x="22033" y="2341"/>
                    <a:pt x="23776" y="3074"/>
                    <a:pt x="25148" y="4379"/>
                  </a:cubicBezTo>
                  <a:cubicBezTo>
                    <a:pt x="26506" y="5673"/>
                    <a:pt x="27316" y="7382"/>
                    <a:pt x="27424" y="9187"/>
                  </a:cubicBezTo>
                  <a:cubicBezTo>
                    <a:pt x="27532" y="10982"/>
                    <a:pt x="26933" y="12660"/>
                    <a:pt x="25743" y="13913"/>
                  </a:cubicBezTo>
                  <a:cubicBezTo>
                    <a:pt x="25645" y="14015"/>
                    <a:pt x="25534" y="14122"/>
                    <a:pt x="25421" y="14226"/>
                  </a:cubicBezTo>
                  <a:cubicBezTo>
                    <a:pt x="25384" y="14259"/>
                    <a:pt x="25346" y="14292"/>
                    <a:pt x="25301" y="14332"/>
                  </a:cubicBezTo>
                  <a:lnTo>
                    <a:pt x="25184" y="14430"/>
                  </a:lnTo>
                  <a:lnTo>
                    <a:pt x="25171" y="14439"/>
                  </a:lnTo>
                  <a:lnTo>
                    <a:pt x="25148" y="14457"/>
                  </a:lnTo>
                  <a:cubicBezTo>
                    <a:pt x="24801" y="14736"/>
                    <a:pt x="24641" y="15185"/>
                    <a:pt x="24732" y="15621"/>
                  </a:cubicBezTo>
                  <a:lnTo>
                    <a:pt x="24780" y="15880"/>
                  </a:lnTo>
                  <a:cubicBezTo>
                    <a:pt x="24783" y="15907"/>
                    <a:pt x="24789" y="15938"/>
                    <a:pt x="24792" y="15964"/>
                  </a:cubicBezTo>
                  <a:cubicBezTo>
                    <a:pt x="24792" y="15971"/>
                    <a:pt x="24796" y="15977"/>
                    <a:pt x="24796" y="15982"/>
                  </a:cubicBezTo>
                  <a:lnTo>
                    <a:pt x="24822" y="16192"/>
                  </a:lnTo>
                  <a:cubicBezTo>
                    <a:pt x="24825" y="16222"/>
                    <a:pt x="24828" y="16252"/>
                    <a:pt x="24831" y="16288"/>
                  </a:cubicBezTo>
                  <a:lnTo>
                    <a:pt x="24836" y="16344"/>
                  </a:lnTo>
                  <a:cubicBezTo>
                    <a:pt x="24840" y="16380"/>
                    <a:pt x="24843" y="16414"/>
                    <a:pt x="24845" y="16452"/>
                  </a:cubicBezTo>
                  <a:lnTo>
                    <a:pt x="24849" y="16503"/>
                  </a:lnTo>
                  <a:cubicBezTo>
                    <a:pt x="24854" y="16556"/>
                    <a:pt x="24854" y="16611"/>
                    <a:pt x="24858" y="16661"/>
                  </a:cubicBezTo>
                  <a:cubicBezTo>
                    <a:pt x="24918" y="18378"/>
                    <a:pt x="24253" y="20026"/>
                    <a:pt x="22991" y="21296"/>
                  </a:cubicBezTo>
                  <a:cubicBezTo>
                    <a:pt x="21708" y="22588"/>
                    <a:pt x="19968" y="23336"/>
                    <a:pt x="18087" y="23402"/>
                  </a:cubicBezTo>
                  <a:cubicBezTo>
                    <a:pt x="18034" y="23402"/>
                    <a:pt x="17979" y="23405"/>
                    <a:pt x="17935" y="23405"/>
                  </a:cubicBezTo>
                  <a:lnTo>
                    <a:pt x="17708" y="23405"/>
                  </a:lnTo>
                  <a:cubicBezTo>
                    <a:pt x="17666" y="23405"/>
                    <a:pt x="17626" y="23405"/>
                    <a:pt x="17579" y="23402"/>
                  </a:cubicBezTo>
                  <a:lnTo>
                    <a:pt x="17531" y="23399"/>
                  </a:lnTo>
                  <a:cubicBezTo>
                    <a:pt x="17483" y="23399"/>
                    <a:pt x="17433" y="23396"/>
                    <a:pt x="17382" y="23393"/>
                  </a:cubicBezTo>
                  <a:lnTo>
                    <a:pt x="17342" y="23389"/>
                  </a:lnTo>
                  <a:lnTo>
                    <a:pt x="17211" y="23380"/>
                  </a:lnTo>
                  <a:lnTo>
                    <a:pt x="17163" y="23378"/>
                  </a:lnTo>
                  <a:lnTo>
                    <a:pt x="16991" y="23358"/>
                  </a:lnTo>
                  <a:cubicBezTo>
                    <a:pt x="16943" y="23354"/>
                    <a:pt x="16892" y="23349"/>
                    <a:pt x="16851" y="23343"/>
                  </a:cubicBezTo>
                  <a:lnTo>
                    <a:pt x="16827" y="23340"/>
                  </a:lnTo>
                  <a:cubicBezTo>
                    <a:pt x="16776" y="23334"/>
                    <a:pt x="16726" y="23325"/>
                    <a:pt x="16683" y="23319"/>
                  </a:cubicBezTo>
                  <a:lnTo>
                    <a:pt x="16459" y="23280"/>
                  </a:lnTo>
                  <a:cubicBezTo>
                    <a:pt x="16424" y="23274"/>
                    <a:pt x="16388" y="23268"/>
                    <a:pt x="16346" y="23259"/>
                  </a:cubicBezTo>
                  <a:lnTo>
                    <a:pt x="16303" y="23250"/>
                  </a:lnTo>
                  <a:cubicBezTo>
                    <a:pt x="16259" y="23241"/>
                    <a:pt x="16211" y="23232"/>
                    <a:pt x="16162" y="23220"/>
                  </a:cubicBezTo>
                  <a:lnTo>
                    <a:pt x="16133" y="23214"/>
                  </a:lnTo>
                  <a:cubicBezTo>
                    <a:pt x="16088" y="23205"/>
                    <a:pt x="16047" y="23194"/>
                    <a:pt x="16004" y="23185"/>
                  </a:cubicBezTo>
                  <a:lnTo>
                    <a:pt x="15801" y="23130"/>
                  </a:lnTo>
                  <a:cubicBezTo>
                    <a:pt x="15762" y="23119"/>
                    <a:pt x="15720" y="23106"/>
                    <a:pt x="15681" y="23094"/>
                  </a:cubicBezTo>
                  <a:lnTo>
                    <a:pt x="15648" y="23085"/>
                  </a:lnTo>
                  <a:cubicBezTo>
                    <a:pt x="15603" y="23070"/>
                    <a:pt x="15556" y="23056"/>
                    <a:pt x="15510" y="23041"/>
                  </a:cubicBezTo>
                  <a:lnTo>
                    <a:pt x="15155" y="22915"/>
                  </a:lnTo>
                  <a:cubicBezTo>
                    <a:pt x="15109" y="22900"/>
                    <a:pt x="15068" y="22882"/>
                    <a:pt x="15023" y="22864"/>
                  </a:cubicBezTo>
                  <a:lnTo>
                    <a:pt x="15000" y="22855"/>
                  </a:lnTo>
                  <a:cubicBezTo>
                    <a:pt x="14961" y="22840"/>
                    <a:pt x="14922" y="22822"/>
                    <a:pt x="14886" y="22808"/>
                  </a:cubicBezTo>
                  <a:lnTo>
                    <a:pt x="14832" y="22784"/>
                  </a:lnTo>
                  <a:cubicBezTo>
                    <a:pt x="14799" y="22771"/>
                    <a:pt x="14770" y="22756"/>
                    <a:pt x="14737" y="22741"/>
                  </a:cubicBezTo>
                  <a:lnTo>
                    <a:pt x="14548" y="22651"/>
                  </a:lnTo>
                  <a:cubicBezTo>
                    <a:pt x="14506" y="22633"/>
                    <a:pt x="14465" y="22609"/>
                    <a:pt x="14422" y="22588"/>
                  </a:cubicBezTo>
                  <a:lnTo>
                    <a:pt x="14387" y="22571"/>
                  </a:lnTo>
                  <a:cubicBezTo>
                    <a:pt x="14351" y="22549"/>
                    <a:pt x="14318" y="22535"/>
                    <a:pt x="14288" y="22517"/>
                  </a:cubicBezTo>
                  <a:lnTo>
                    <a:pt x="14237" y="22489"/>
                  </a:lnTo>
                  <a:cubicBezTo>
                    <a:pt x="14209" y="22475"/>
                    <a:pt x="14180" y="22457"/>
                    <a:pt x="14153" y="22442"/>
                  </a:cubicBezTo>
                  <a:lnTo>
                    <a:pt x="14100" y="22409"/>
                  </a:lnTo>
                  <a:cubicBezTo>
                    <a:pt x="14063" y="22388"/>
                    <a:pt x="14027" y="22367"/>
                    <a:pt x="13992" y="22343"/>
                  </a:cubicBezTo>
                  <a:lnTo>
                    <a:pt x="13976" y="22334"/>
                  </a:lnTo>
                  <a:cubicBezTo>
                    <a:pt x="13934" y="22311"/>
                    <a:pt x="13896" y="22283"/>
                    <a:pt x="13857" y="22260"/>
                  </a:cubicBezTo>
                  <a:lnTo>
                    <a:pt x="13806" y="22227"/>
                  </a:lnTo>
                  <a:cubicBezTo>
                    <a:pt x="13783" y="22212"/>
                    <a:pt x="13759" y="22196"/>
                    <a:pt x="13728" y="22176"/>
                  </a:cubicBezTo>
                  <a:lnTo>
                    <a:pt x="13564" y="22063"/>
                  </a:lnTo>
                  <a:cubicBezTo>
                    <a:pt x="13522" y="22033"/>
                    <a:pt x="13484" y="22003"/>
                    <a:pt x="13451" y="21979"/>
                  </a:cubicBezTo>
                  <a:lnTo>
                    <a:pt x="13415" y="21952"/>
                  </a:lnTo>
                  <a:cubicBezTo>
                    <a:pt x="13385" y="21931"/>
                    <a:pt x="13355" y="21908"/>
                    <a:pt x="13329" y="21886"/>
                  </a:cubicBezTo>
                  <a:lnTo>
                    <a:pt x="13286" y="21853"/>
                  </a:lnTo>
                  <a:cubicBezTo>
                    <a:pt x="13258" y="21833"/>
                    <a:pt x="13235" y="21811"/>
                    <a:pt x="13208" y="21791"/>
                  </a:cubicBezTo>
                  <a:lnTo>
                    <a:pt x="13163" y="21755"/>
                  </a:lnTo>
                  <a:cubicBezTo>
                    <a:pt x="13136" y="21731"/>
                    <a:pt x="13107" y="21707"/>
                    <a:pt x="13071" y="21677"/>
                  </a:cubicBezTo>
                  <a:lnTo>
                    <a:pt x="13047" y="21656"/>
                  </a:lnTo>
                  <a:cubicBezTo>
                    <a:pt x="13011" y="21626"/>
                    <a:pt x="12978" y="21596"/>
                    <a:pt x="12947" y="21569"/>
                  </a:cubicBezTo>
                  <a:lnTo>
                    <a:pt x="12690" y="21321"/>
                  </a:lnTo>
                  <a:cubicBezTo>
                    <a:pt x="12657" y="21285"/>
                    <a:pt x="12625" y="21255"/>
                    <a:pt x="12601" y="21228"/>
                  </a:cubicBezTo>
                  <a:lnTo>
                    <a:pt x="12565" y="21190"/>
                  </a:lnTo>
                  <a:cubicBezTo>
                    <a:pt x="12538" y="21163"/>
                    <a:pt x="12510" y="21135"/>
                    <a:pt x="12495" y="21117"/>
                  </a:cubicBezTo>
                  <a:lnTo>
                    <a:pt x="12262" y="20849"/>
                  </a:lnTo>
                  <a:cubicBezTo>
                    <a:pt x="12229" y="20813"/>
                    <a:pt x="12202" y="20773"/>
                    <a:pt x="12182" y="20749"/>
                  </a:cubicBezTo>
                  <a:lnTo>
                    <a:pt x="12139" y="20693"/>
                  </a:lnTo>
                  <a:cubicBezTo>
                    <a:pt x="12122" y="20669"/>
                    <a:pt x="12104" y="20645"/>
                    <a:pt x="12089" y="20624"/>
                  </a:cubicBezTo>
                  <a:lnTo>
                    <a:pt x="11969" y="20456"/>
                  </a:lnTo>
                  <a:cubicBezTo>
                    <a:pt x="11945" y="20421"/>
                    <a:pt x="11922" y="20385"/>
                    <a:pt x="11900" y="20355"/>
                  </a:cubicBezTo>
                  <a:lnTo>
                    <a:pt x="11873" y="20316"/>
                  </a:lnTo>
                  <a:cubicBezTo>
                    <a:pt x="11852" y="20286"/>
                    <a:pt x="11831" y="20254"/>
                    <a:pt x="11813" y="20223"/>
                  </a:cubicBezTo>
                  <a:lnTo>
                    <a:pt x="11705" y="20048"/>
                  </a:lnTo>
                  <a:cubicBezTo>
                    <a:pt x="11691" y="20020"/>
                    <a:pt x="11676" y="19993"/>
                    <a:pt x="11654" y="19957"/>
                  </a:cubicBezTo>
                  <a:lnTo>
                    <a:pt x="11610" y="19877"/>
                  </a:lnTo>
                  <a:cubicBezTo>
                    <a:pt x="11402" y="19496"/>
                    <a:pt x="11003" y="19264"/>
                    <a:pt x="10577" y="19264"/>
                  </a:cubicBezTo>
                  <a:cubicBezTo>
                    <a:pt x="10522" y="19264"/>
                    <a:pt x="10467" y="19268"/>
                    <a:pt x="10411" y="19275"/>
                  </a:cubicBezTo>
                  <a:lnTo>
                    <a:pt x="9956" y="19330"/>
                  </a:lnTo>
                  <a:cubicBezTo>
                    <a:pt x="9914" y="19332"/>
                    <a:pt x="9872" y="19335"/>
                    <a:pt x="9825" y="19339"/>
                  </a:cubicBezTo>
                  <a:lnTo>
                    <a:pt x="9765" y="19341"/>
                  </a:lnTo>
                  <a:cubicBezTo>
                    <a:pt x="9639" y="19347"/>
                    <a:pt x="9519" y="19350"/>
                    <a:pt x="9388" y="19354"/>
                  </a:cubicBezTo>
                  <a:lnTo>
                    <a:pt x="9149" y="19354"/>
                  </a:lnTo>
                  <a:lnTo>
                    <a:pt x="9065" y="19350"/>
                  </a:lnTo>
                  <a:lnTo>
                    <a:pt x="8401" y="19299"/>
                  </a:lnTo>
                  <a:cubicBezTo>
                    <a:pt x="8371" y="19297"/>
                    <a:pt x="8335" y="19294"/>
                    <a:pt x="8300" y="19288"/>
                  </a:cubicBezTo>
                  <a:lnTo>
                    <a:pt x="8273" y="19285"/>
                  </a:lnTo>
                  <a:cubicBezTo>
                    <a:pt x="8075" y="19257"/>
                    <a:pt x="7878" y="19221"/>
                    <a:pt x="7692" y="19180"/>
                  </a:cubicBezTo>
                  <a:cubicBezTo>
                    <a:pt x="7639" y="19168"/>
                    <a:pt x="7588" y="19155"/>
                    <a:pt x="7543" y="19144"/>
                  </a:cubicBezTo>
                  <a:lnTo>
                    <a:pt x="7531" y="19141"/>
                  </a:lnTo>
                  <a:cubicBezTo>
                    <a:pt x="7486" y="19129"/>
                    <a:pt x="7438" y="19117"/>
                    <a:pt x="7406" y="19108"/>
                  </a:cubicBezTo>
                  <a:lnTo>
                    <a:pt x="7384" y="19102"/>
                  </a:lnTo>
                  <a:cubicBezTo>
                    <a:pt x="7378" y="19102"/>
                    <a:pt x="7375" y="19099"/>
                    <a:pt x="7369" y="19099"/>
                  </a:cubicBezTo>
                  <a:cubicBezTo>
                    <a:pt x="7331" y="19088"/>
                    <a:pt x="7289" y="19075"/>
                    <a:pt x="7247" y="19063"/>
                  </a:cubicBezTo>
                  <a:cubicBezTo>
                    <a:pt x="7238" y="19063"/>
                    <a:pt x="7230" y="19060"/>
                    <a:pt x="7223" y="19057"/>
                  </a:cubicBezTo>
                  <a:cubicBezTo>
                    <a:pt x="7181" y="19046"/>
                    <a:pt x="7136" y="19033"/>
                    <a:pt x="7100" y="19022"/>
                  </a:cubicBezTo>
                  <a:lnTo>
                    <a:pt x="6969" y="18979"/>
                  </a:lnTo>
                  <a:cubicBezTo>
                    <a:pt x="5686" y="18554"/>
                    <a:pt x="4570" y="17791"/>
                    <a:pt x="3748" y="16778"/>
                  </a:cubicBezTo>
                  <a:cubicBezTo>
                    <a:pt x="2884" y="15713"/>
                    <a:pt x="2402" y="14439"/>
                    <a:pt x="2354" y="13097"/>
                  </a:cubicBezTo>
                  <a:cubicBezTo>
                    <a:pt x="2351" y="13031"/>
                    <a:pt x="2351" y="12962"/>
                    <a:pt x="2351" y="12905"/>
                  </a:cubicBezTo>
                  <a:lnTo>
                    <a:pt x="2351" y="12836"/>
                  </a:lnTo>
                  <a:cubicBezTo>
                    <a:pt x="2351" y="12789"/>
                    <a:pt x="2354" y="12738"/>
                    <a:pt x="2354" y="12690"/>
                  </a:cubicBezTo>
                  <a:lnTo>
                    <a:pt x="2358" y="12633"/>
                  </a:lnTo>
                  <a:cubicBezTo>
                    <a:pt x="2363" y="12501"/>
                    <a:pt x="2376" y="12367"/>
                    <a:pt x="2387" y="12244"/>
                  </a:cubicBezTo>
                  <a:lnTo>
                    <a:pt x="2393" y="12184"/>
                  </a:lnTo>
                  <a:cubicBezTo>
                    <a:pt x="2400" y="12133"/>
                    <a:pt x="2409" y="12080"/>
                    <a:pt x="2414" y="12032"/>
                  </a:cubicBezTo>
                  <a:lnTo>
                    <a:pt x="2420" y="11984"/>
                  </a:lnTo>
                  <a:cubicBezTo>
                    <a:pt x="2441" y="11853"/>
                    <a:pt x="2465" y="11721"/>
                    <a:pt x="2492" y="11599"/>
                  </a:cubicBezTo>
                  <a:lnTo>
                    <a:pt x="2501" y="11553"/>
                  </a:lnTo>
                  <a:cubicBezTo>
                    <a:pt x="2516" y="11496"/>
                    <a:pt x="2529" y="11439"/>
                    <a:pt x="2542" y="11383"/>
                  </a:cubicBezTo>
                  <a:lnTo>
                    <a:pt x="2551" y="11353"/>
                  </a:lnTo>
                  <a:cubicBezTo>
                    <a:pt x="2584" y="11224"/>
                    <a:pt x="2623" y="11093"/>
                    <a:pt x="2664" y="10967"/>
                  </a:cubicBezTo>
                  <a:lnTo>
                    <a:pt x="2671" y="10947"/>
                  </a:lnTo>
                  <a:cubicBezTo>
                    <a:pt x="2692" y="10883"/>
                    <a:pt x="2713" y="10821"/>
                    <a:pt x="2739" y="10752"/>
                  </a:cubicBezTo>
                  <a:cubicBezTo>
                    <a:pt x="2788" y="10623"/>
                    <a:pt x="2844" y="10492"/>
                    <a:pt x="2895" y="10375"/>
                  </a:cubicBezTo>
                  <a:cubicBezTo>
                    <a:pt x="2896" y="10368"/>
                    <a:pt x="2900" y="10360"/>
                    <a:pt x="2904" y="10355"/>
                  </a:cubicBezTo>
                  <a:cubicBezTo>
                    <a:pt x="3533" y="8976"/>
                    <a:pt x="4668" y="7828"/>
                    <a:pt x="6110" y="7116"/>
                  </a:cubicBezTo>
                  <a:cubicBezTo>
                    <a:pt x="7282" y="6533"/>
                    <a:pt x="8404" y="6340"/>
                    <a:pt x="9375" y="6340"/>
                  </a:cubicBezTo>
                  <a:cubicBezTo>
                    <a:pt x="11210" y="6340"/>
                    <a:pt x="12506" y="7027"/>
                    <a:pt x="12585" y="7070"/>
                  </a:cubicBezTo>
                  <a:cubicBezTo>
                    <a:pt x="12762" y="7168"/>
                    <a:pt x="12959" y="7217"/>
                    <a:pt x="13157" y="7217"/>
                  </a:cubicBezTo>
                  <a:cubicBezTo>
                    <a:pt x="13297" y="7217"/>
                    <a:pt x="13438" y="7193"/>
                    <a:pt x="13572" y="7143"/>
                  </a:cubicBezTo>
                  <a:cubicBezTo>
                    <a:pt x="13896" y="7023"/>
                    <a:pt x="14151" y="6765"/>
                    <a:pt x="14268" y="6440"/>
                  </a:cubicBezTo>
                  <a:cubicBezTo>
                    <a:pt x="14272" y="6424"/>
                    <a:pt x="14813" y="4956"/>
                    <a:pt x="15908" y="3963"/>
                  </a:cubicBezTo>
                  <a:cubicBezTo>
                    <a:pt x="16981" y="2988"/>
                    <a:pt x="18345" y="2447"/>
                    <a:pt x="19963" y="2352"/>
                  </a:cubicBezTo>
                  <a:cubicBezTo>
                    <a:pt x="20082" y="2345"/>
                    <a:pt x="20202" y="2341"/>
                    <a:pt x="20322" y="2341"/>
                  </a:cubicBezTo>
                  <a:close/>
                  <a:moveTo>
                    <a:pt x="20309" y="0"/>
                  </a:moveTo>
                  <a:cubicBezTo>
                    <a:pt x="20148" y="0"/>
                    <a:pt x="19988" y="5"/>
                    <a:pt x="19827" y="14"/>
                  </a:cubicBezTo>
                  <a:cubicBezTo>
                    <a:pt x="17659" y="142"/>
                    <a:pt x="15808" y="887"/>
                    <a:pt x="14327" y="2233"/>
                  </a:cubicBezTo>
                  <a:cubicBezTo>
                    <a:pt x="13521" y="2965"/>
                    <a:pt x="12944" y="3848"/>
                    <a:pt x="12572" y="4533"/>
                  </a:cubicBezTo>
                  <a:cubicBezTo>
                    <a:pt x="11796" y="4269"/>
                    <a:pt x="10678" y="3998"/>
                    <a:pt x="9356" y="3998"/>
                  </a:cubicBezTo>
                  <a:cubicBezTo>
                    <a:pt x="8075" y="3998"/>
                    <a:pt x="6604" y="4253"/>
                    <a:pt x="5070" y="5017"/>
                  </a:cubicBezTo>
                  <a:cubicBezTo>
                    <a:pt x="3143" y="5965"/>
                    <a:pt x="1615" y="7520"/>
                    <a:pt x="769" y="9381"/>
                  </a:cubicBezTo>
                  <a:cubicBezTo>
                    <a:pt x="767" y="9388"/>
                    <a:pt x="765" y="9395"/>
                    <a:pt x="760" y="9401"/>
                  </a:cubicBezTo>
                  <a:cubicBezTo>
                    <a:pt x="680" y="9578"/>
                    <a:pt x="605" y="9760"/>
                    <a:pt x="533" y="9952"/>
                  </a:cubicBezTo>
                  <a:cubicBezTo>
                    <a:pt x="503" y="10036"/>
                    <a:pt x="473" y="10119"/>
                    <a:pt x="443" y="10206"/>
                  </a:cubicBezTo>
                  <a:lnTo>
                    <a:pt x="434" y="10230"/>
                  </a:lnTo>
                  <a:cubicBezTo>
                    <a:pt x="374" y="10407"/>
                    <a:pt x="321" y="10592"/>
                    <a:pt x="272" y="10777"/>
                  </a:cubicBezTo>
                  <a:lnTo>
                    <a:pt x="263" y="10811"/>
                  </a:lnTo>
                  <a:cubicBezTo>
                    <a:pt x="243" y="10888"/>
                    <a:pt x="225" y="10969"/>
                    <a:pt x="207" y="11046"/>
                  </a:cubicBezTo>
                  <a:lnTo>
                    <a:pt x="195" y="11097"/>
                  </a:lnTo>
                  <a:cubicBezTo>
                    <a:pt x="156" y="11280"/>
                    <a:pt x="121" y="11465"/>
                    <a:pt x="93" y="11653"/>
                  </a:cubicBezTo>
                  <a:lnTo>
                    <a:pt x="84" y="11710"/>
                  </a:lnTo>
                  <a:cubicBezTo>
                    <a:pt x="75" y="11782"/>
                    <a:pt x="66" y="11853"/>
                    <a:pt x="57" y="11926"/>
                  </a:cubicBezTo>
                  <a:lnTo>
                    <a:pt x="48" y="11994"/>
                  </a:lnTo>
                  <a:cubicBezTo>
                    <a:pt x="27" y="12176"/>
                    <a:pt x="15" y="12362"/>
                    <a:pt x="6" y="12557"/>
                  </a:cubicBezTo>
                  <a:lnTo>
                    <a:pt x="3" y="12626"/>
                  </a:lnTo>
                  <a:cubicBezTo>
                    <a:pt x="3" y="12693"/>
                    <a:pt x="1" y="12763"/>
                    <a:pt x="1" y="12832"/>
                  </a:cubicBezTo>
                  <a:lnTo>
                    <a:pt x="1" y="12910"/>
                  </a:lnTo>
                  <a:cubicBezTo>
                    <a:pt x="1" y="13003"/>
                    <a:pt x="3" y="13094"/>
                    <a:pt x="6" y="13187"/>
                  </a:cubicBezTo>
                  <a:cubicBezTo>
                    <a:pt x="72" y="15045"/>
                    <a:pt x="735" y="16803"/>
                    <a:pt x="1926" y="18268"/>
                  </a:cubicBezTo>
                  <a:cubicBezTo>
                    <a:pt x="3032" y="19635"/>
                    <a:pt x="4522" y="20654"/>
                    <a:pt x="6244" y="21226"/>
                  </a:cubicBezTo>
                  <a:lnTo>
                    <a:pt x="6394" y="21274"/>
                  </a:lnTo>
                  <a:cubicBezTo>
                    <a:pt x="6457" y="21295"/>
                    <a:pt x="6519" y="21312"/>
                    <a:pt x="6583" y="21330"/>
                  </a:cubicBezTo>
                  <a:cubicBezTo>
                    <a:pt x="6585" y="21334"/>
                    <a:pt x="6594" y="21334"/>
                    <a:pt x="6601" y="21336"/>
                  </a:cubicBezTo>
                  <a:cubicBezTo>
                    <a:pt x="6657" y="21354"/>
                    <a:pt x="6716" y="21370"/>
                    <a:pt x="6771" y="21385"/>
                  </a:cubicBezTo>
                  <a:lnTo>
                    <a:pt x="6798" y="21390"/>
                  </a:lnTo>
                  <a:cubicBezTo>
                    <a:pt x="6857" y="21405"/>
                    <a:pt x="6914" y="21420"/>
                    <a:pt x="6977" y="21435"/>
                  </a:cubicBezTo>
                  <a:lnTo>
                    <a:pt x="6995" y="21441"/>
                  </a:lnTo>
                  <a:cubicBezTo>
                    <a:pt x="7055" y="21456"/>
                    <a:pt x="7115" y="21471"/>
                    <a:pt x="7186" y="21486"/>
                  </a:cubicBezTo>
                  <a:cubicBezTo>
                    <a:pt x="7437" y="21543"/>
                    <a:pt x="7698" y="21591"/>
                    <a:pt x="7960" y="21627"/>
                  </a:cubicBezTo>
                  <a:lnTo>
                    <a:pt x="7991" y="21629"/>
                  </a:lnTo>
                  <a:cubicBezTo>
                    <a:pt x="8041" y="21636"/>
                    <a:pt x="8092" y="21642"/>
                    <a:pt x="8137" y="21647"/>
                  </a:cubicBezTo>
                  <a:lnTo>
                    <a:pt x="8424" y="21678"/>
                  </a:lnTo>
                  <a:cubicBezTo>
                    <a:pt x="8429" y="21679"/>
                    <a:pt x="8433" y="21680"/>
                    <a:pt x="8437" y="21680"/>
                  </a:cubicBezTo>
                  <a:cubicBezTo>
                    <a:pt x="8439" y="21680"/>
                    <a:pt x="8441" y="21680"/>
                    <a:pt x="8443" y="21680"/>
                  </a:cubicBezTo>
                  <a:lnTo>
                    <a:pt x="8762" y="21704"/>
                  </a:lnTo>
                  <a:lnTo>
                    <a:pt x="8777" y="21704"/>
                  </a:lnTo>
                  <a:lnTo>
                    <a:pt x="8989" y="21713"/>
                  </a:lnTo>
                  <a:cubicBezTo>
                    <a:pt x="9031" y="21713"/>
                    <a:pt x="9077" y="21716"/>
                    <a:pt x="9121" y="21716"/>
                  </a:cubicBezTo>
                  <a:lnTo>
                    <a:pt x="9217" y="21720"/>
                  </a:lnTo>
                  <a:lnTo>
                    <a:pt x="9438" y="21720"/>
                  </a:lnTo>
                  <a:cubicBezTo>
                    <a:pt x="9600" y="21716"/>
                    <a:pt x="9758" y="21711"/>
                    <a:pt x="9928" y="21702"/>
                  </a:cubicBezTo>
                  <a:lnTo>
                    <a:pt x="9971" y="21698"/>
                  </a:lnTo>
                  <a:cubicBezTo>
                    <a:pt x="9995" y="21737"/>
                    <a:pt x="10022" y="21775"/>
                    <a:pt x="10051" y="21818"/>
                  </a:cubicBezTo>
                  <a:lnTo>
                    <a:pt x="10208" y="22037"/>
                  </a:lnTo>
                  <a:cubicBezTo>
                    <a:pt x="10237" y="22075"/>
                    <a:pt x="10264" y="22111"/>
                    <a:pt x="10285" y="22137"/>
                  </a:cubicBezTo>
                  <a:lnTo>
                    <a:pt x="10330" y="22194"/>
                  </a:lnTo>
                  <a:cubicBezTo>
                    <a:pt x="10368" y="22243"/>
                    <a:pt x="10408" y="22294"/>
                    <a:pt x="10452" y="22347"/>
                  </a:cubicBezTo>
                  <a:lnTo>
                    <a:pt x="10485" y="22386"/>
                  </a:lnTo>
                  <a:cubicBezTo>
                    <a:pt x="10515" y="22422"/>
                    <a:pt x="10545" y="22457"/>
                    <a:pt x="10581" y="22500"/>
                  </a:cubicBezTo>
                  <a:lnTo>
                    <a:pt x="10626" y="22551"/>
                  </a:lnTo>
                  <a:cubicBezTo>
                    <a:pt x="10656" y="22583"/>
                    <a:pt x="10683" y="22616"/>
                    <a:pt x="10712" y="22649"/>
                  </a:cubicBezTo>
                  <a:lnTo>
                    <a:pt x="10763" y="22706"/>
                  </a:lnTo>
                  <a:cubicBezTo>
                    <a:pt x="10796" y="22744"/>
                    <a:pt x="10829" y="22780"/>
                    <a:pt x="10856" y="22808"/>
                  </a:cubicBezTo>
                  <a:lnTo>
                    <a:pt x="10889" y="22844"/>
                  </a:lnTo>
                  <a:cubicBezTo>
                    <a:pt x="10933" y="22891"/>
                    <a:pt x="10978" y="22937"/>
                    <a:pt x="11029" y="22986"/>
                  </a:cubicBezTo>
                  <a:lnTo>
                    <a:pt x="11218" y="23173"/>
                  </a:lnTo>
                  <a:cubicBezTo>
                    <a:pt x="11251" y="23204"/>
                    <a:pt x="11282" y="23233"/>
                    <a:pt x="11317" y="23266"/>
                  </a:cubicBezTo>
                  <a:lnTo>
                    <a:pt x="11366" y="23309"/>
                  </a:lnTo>
                  <a:cubicBezTo>
                    <a:pt x="11417" y="23353"/>
                    <a:pt x="11464" y="23399"/>
                    <a:pt x="11517" y="23443"/>
                  </a:cubicBezTo>
                  <a:lnTo>
                    <a:pt x="11542" y="23464"/>
                  </a:lnTo>
                  <a:cubicBezTo>
                    <a:pt x="11581" y="23497"/>
                    <a:pt x="11621" y="23533"/>
                    <a:pt x="11665" y="23568"/>
                  </a:cubicBezTo>
                  <a:lnTo>
                    <a:pt x="11712" y="23608"/>
                  </a:lnTo>
                  <a:cubicBezTo>
                    <a:pt x="11745" y="23635"/>
                    <a:pt x="11780" y="23661"/>
                    <a:pt x="11823" y="23697"/>
                  </a:cubicBezTo>
                  <a:lnTo>
                    <a:pt x="11874" y="23736"/>
                  </a:lnTo>
                  <a:lnTo>
                    <a:pt x="11991" y="23826"/>
                  </a:lnTo>
                  <a:lnTo>
                    <a:pt x="12032" y="23859"/>
                  </a:lnTo>
                  <a:cubicBezTo>
                    <a:pt x="12083" y="23898"/>
                    <a:pt x="12134" y="23936"/>
                    <a:pt x="12194" y="23978"/>
                  </a:cubicBezTo>
                  <a:lnTo>
                    <a:pt x="12406" y="24128"/>
                  </a:lnTo>
                  <a:cubicBezTo>
                    <a:pt x="12448" y="24155"/>
                    <a:pt x="12490" y="24182"/>
                    <a:pt x="12517" y="24200"/>
                  </a:cubicBezTo>
                  <a:lnTo>
                    <a:pt x="12568" y="24233"/>
                  </a:lnTo>
                  <a:cubicBezTo>
                    <a:pt x="12571" y="24239"/>
                    <a:pt x="12577" y="24242"/>
                    <a:pt x="12583" y="24244"/>
                  </a:cubicBezTo>
                  <a:cubicBezTo>
                    <a:pt x="12637" y="24280"/>
                    <a:pt x="12690" y="24313"/>
                    <a:pt x="12745" y="24346"/>
                  </a:cubicBezTo>
                  <a:lnTo>
                    <a:pt x="12759" y="24355"/>
                  </a:lnTo>
                  <a:cubicBezTo>
                    <a:pt x="12816" y="24388"/>
                    <a:pt x="12870" y="24421"/>
                    <a:pt x="12921" y="24451"/>
                  </a:cubicBezTo>
                  <a:lnTo>
                    <a:pt x="12972" y="24481"/>
                  </a:lnTo>
                  <a:cubicBezTo>
                    <a:pt x="13014" y="24505"/>
                    <a:pt x="13052" y="24528"/>
                    <a:pt x="13098" y="24553"/>
                  </a:cubicBezTo>
                  <a:lnTo>
                    <a:pt x="13154" y="24586"/>
                  </a:lnTo>
                  <a:cubicBezTo>
                    <a:pt x="13196" y="24610"/>
                    <a:pt x="13240" y="24630"/>
                    <a:pt x="13289" y="24657"/>
                  </a:cubicBezTo>
                  <a:lnTo>
                    <a:pt x="13331" y="24678"/>
                  </a:lnTo>
                  <a:cubicBezTo>
                    <a:pt x="13391" y="24712"/>
                    <a:pt x="13451" y="24741"/>
                    <a:pt x="13517" y="24774"/>
                  </a:cubicBezTo>
                  <a:lnTo>
                    <a:pt x="13753" y="24885"/>
                  </a:lnTo>
                  <a:cubicBezTo>
                    <a:pt x="13797" y="24905"/>
                    <a:pt x="13843" y="24923"/>
                    <a:pt x="13887" y="24945"/>
                  </a:cubicBezTo>
                  <a:lnTo>
                    <a:pt x="13943" y="24969"/>
                  </a:lnTo>
                  <a:cubicBezTo>
                    <a:pt x="14000" y="24991"/>
                    <a:pt x="14057" y="25016"/>
                    <a:pt x="14100" y="25034"/>
                  </a:cubicBezTo>
                  <a:lnTo>
                    <a:pt x="14120" y="25043"/>
                  </a:lnTo>
                  <a:cubicBezTo>
                    <a:pt x="14127" y="25046"/>
                    <a:pt x="14129" y="25046"/>
                    <a:pt x="14136" y="25049"/>
                  </a:cubicBezTo>
                  <a:lnTo>
                    <a:pt x="14315" y="25120"/>
                  </a:lnTo>
                  <a:cubicBezTo>
                    <a:pt x="14320" y="25124"/>
                    <a:pt x="14327" y="25124"/>
                    <a:pt x="14333" y="25127"/>
                  </a:cubicBezTo>
                  <a:lnTo>
                    <a:pt x="14378" y="25142"/>
                  </a:lnTo>
                  <a:cubicBezTo>
                    <a:pt x="14420" y="25157"/>
                    <a:pt x="14464" y="25175"/>
                    <a:pt x="14515" y="25193"/>
                  </a:cubicBezTo>
                  <a:lnTo>
                    <a:pt x="14579" y="25213"/>
                  </a:lnTo>
                  <a:cubicBezTo>
                    <a:pt x="14617" y="25229"/>
                    <a:pt x="14655" y="25242"/>
                    <a:pt x="14697" y="25256"/>
                  </a:cubicBezTo>
                  <a:lnTo>
                    <a:pt x="14772" y="25280"/>
                  </a:lnTo>
                  <a:cubicBezTo>
                    <a:pt x="14835" y="25304"/>
                    <a:pt x="14901" y="25322"/>
                    <a:pt x="14967" y="25342"/>
                  </a:cubicBezTo>
                  <a:lnTo>
                    <a:pt x="15005" y="25355"/>
                  </a:lnTo>
                  <a:cubicBezTo>
                    <a:pt x="15060" y="25373"/>
                    <a:pt x="15111" y="25388"/>
                    <a:pt x="15167" y="25402"/>
                  </a:cubicBezTo>
                  <a:lnTo>
                    <a:pt x="15437" y="25474"/>
                  </a:lnTo>
                  <a:cubicBezTo>
                    <a:pt x="15490" y="25490"/>
                    <a:pt x="15546" y="25501"/>
                    <a:pt x="15592" y="25513"/>
                  </a:cubicBezTo>
                  <a:lnTo>
                    <a:pt x="15619" y="25519"/>
                  </a:lnTo>
                  <a:cubicBezTo>
                    <a:pt x="15625" y="25519"/>
                    <a:pt x="15630" y="25522"/>
                    <a:pt x="15637" y="25522"/>
                  </a:cubicBezTo>
                  <a:cubicBezTo>
                    <a:pt x="15703" y="25537"/>
                    <a:pt x="15768" y="25550"/>
                    <a:pt x="15835" y="25564"/>
                  </a:cubicBezTo>
                  <a:cubicBezTo>
                    <a:pt x="15841" y="25564"/>
                    <a:pt x="15844" y="25568"/>
                    <a:pt x="15850" y="25568"/>
                  </a:cubicBezTo>
                  <a:lnTo>
                    <a:pt x="15894" y="25576"/>
                  </a:lnTo>
                  <a:cubicBezTo>
                    <a:pt x="15948" y="25588"/>
                    <a:pt x="15999" y="25597"/>
                    <a:pt x="16050" y="25606"/>
                  </a:cubicBezTo>
                  <a:lnTo>
                    <a:pt x="16122" y="25617"/>
                  </a:lnTo>
                  <a:cubicBezTo>
                    <a:pt x="16169" y="25626"/>
                    <a:pt x="16218" y="25632"/>
                    <a:pt x="16265" y="25642"/>
                  </a:cubicBezTo>
                  <a:lnTo>
                    <a:pt x="16329" y="25650"/>
                  </a:lnTo>
                  <a:cubicBezTo>
                    <a:pt x="16397" y="25663"/>
                    <a:pt x="16466" y="25672"/>
                    <a:pt x="16531" y="25681"/>
                  </a:cubicBezTo>
                  <a:lnTo>
                    <a:pt x="16559" y="25684"/>
                  </a:lnTo>
                  <a:cubicBezTo>
                    <a:pt x="16619" y="25692"/>
                    <a:pt x="16681" y="25699"/>
                    <a:pt x="16750" y="25708"/>
                  </a:cubicBezTo>
                  <a:lnTo>
                    <a:pt x="16806" y="25714"/>
                  </a:lnTo>
                  <a:cubicBezTo>
                    <a:pt x="16854" y="25719"/>
                    <a:pt x="16903" y="25723"/>
                    <a:pt x="16954" y="25728"/>
                  </a:cubicBezTo>
                  <a:lnTo>
                    <a:pt x="16968" y="25728"/>
                  </a:lnTo>
                  <a:lnTo>
                    <a:pt x="17022" y="25732"/>
                  </a:lnTo>
                  <a:cubicBezTo>
                    <a:pt x="17076" y="25734"/>
                    <a:pt x="17129" y="25741"/>
                    <a:pt x="17189" y="25743"/>
                  </a:cubicBezTo>
                  <a:lnTo>
                    <a:pt x="17232" y="25746"/>
                  </a:lnTo>
                  <a:cubicBezTo>
                    <a:pt x="17307" y="25752"/>
                    <a:pt x="17378" y="25756"/>
                    <a:pt x="17453" y="25759"/>
                  </a:cubicBezTo>
                  <a:lnTo>
                    <a:pt x="17498" y="25759"/>
                  </a:lnTo>
                  <a:cubicBezTo>
                    <a:pt x="17551" y="25759"/>
                    <a:pt x="17606" y="25761"/>
                    <a:pt x="17671" y="25761"/>
                  </a:cubicBezTo>
                  <a:lnTo>
                    <a:pt x="17815" y="25761"/>
                  </a:lnTo>
                  <a:cubicBezTo>
                    <a:pt x="17819" y="25761"/>
                    <a:pt x="17822" y="25761"/>
                    <a:pt x="17826" y="25761"/>
                  </a:cubicBezTo>
                  <a:cubicBezTo>
                    <a:pt x="17847" y="25761"/>
                    <a:pt x="17868" y="25766"/>
                    <a:pt x="17886" y="25777"/>
                  </a:cubicBezTo>
                  <a:lnTo>
                    <a:pt x="17958" y="25777"/>
                  </a:lnTo>
                  <a:cubicBezTo>
                    <a:pt x="18030" y="25775"/>
                    <a:pt x="18102" y="25775"/>
                    <a:pt x="18173" y="25771"/>
                  </a:cubicBezTo>
                  <a:cubicBezTo>
                    <a:pt x="20652" y="25685"/>
                    <a:pt x="22958" y="24689"/>
                    <a:pt x="24665" y="22973"/>
                  </a:cubicBezTo>
                  <a:cubicBezTo>
                    <a:pt x="26392" y="21235"/>
                    <a:pt x="27298" y="18968"/>
                    <a:pt x="27214" y="16594"/>
                  </a:cubicBezTo>
                  <a:cubicBezTo>
                    <a:pt x="27210" y="16519"/>
                    <a:pt x="27208" y="16448"/>
                    <a:pt x="27202" y="16364"/>
                  </a:cubicBezTo>
                  <a:lnTo>
                    <a:pt x="27199" y="16307"/>
                  </a:lnTo>
                  <a:cubicBezTo>
                    <a:pt x="27196" y="16256"/>
                    <a:pt x="27193" y="16207"/>
                    <a:pt x="27187" y="16145"/>
                  </a:cubicBezTo>
                  <a:lnTo>
                    <a:pt x="27181" y="16080"/>
                  </a:lnTo>
                  <a:cubicBezTo>
                    <a:pt x="27178" y="16034"/>
                    <a:pt x="27172" y="15990"/>
                    <a:pt x="27168" y="15951"/>
                  </a:cubicBezTo>
                  <a:lnTo>
                    <a:pt x="27157" y="15849"/>
                  </a:lnTo>
                  <a:cubicBezTo>
                    <a:pt x="27261" y="15748"/>
                    <a:pt x="27361" y="15649"/>
                    <a:pt x="27456" y="15550"/>
                  </a:cubicBezTo>
                  <a:cubicBezTo>
                    <a:pt x="29101" y="13819"/>
                    <a:pt x="29926" y="11513"/>
                    <a:pt x="29780" y="9061"/>
                  </a:cubicBezTo>
                  <a:cubicBezTo>
                    <a:pt x="29636" y="6653"/>
                    <a:pt x="28569" y="4390"/>
                    <a:pt x="26774" y="2685"/>
                  </a:cubicBezTo>
                  <a:cubicBezTo>
                    <a:pt x="24959" y="962"/>
                    <a:pt x="22630" y="0"/>
                    <a:pt x="20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180000" algn="bl" rotWithShape="0">
                <a:schemeClr val="accent4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9"/>
            <p:cNvSpPr/>
            <p:nvPr/>
          </p:nvSpPr>
          <p:spPr>
            <a:xfrm>
              <a:off x="4144076" y="-9984698"/>
              <a:ext cx="1307644" cy="1200011"/>
            </a:xfrm>
            <a:custGeom>
              <a:avLst/>
              <a:gdLst/>
              <a:ahLst/>
              <a:cxnLst/>
              <a:rect l="l" t="t" r="r" b="b"/>
              <a:pathLst>
                <a:path w="15325" h="14064" extrusionOk="0">
                  <a:moveTo>
                    <a:pt x="7702" y="1"/>
                  </a:moveTo>
                  <a:cubicBezTo>
                    <a:pt x="7608" y="1"/>
                    <a:pt x="7513" y="2"/>
                    <a:pt x="7418" y="6"/>
                  </a:cubicBezTo>
                  <a:cubicBezTo>
                    <a:pt x="3261" y="149"/>
                    <a:pt x="1" y="3412"/>
                    <a:pt x="135" y="7294"/>
                  </a:cubicBezTo>
                  <a:cubicBezTo>
                    <a:pt x="267" y="11087"/>
                    <a:pt x="3595" y="14063"/>
                    <a:pt x="7626" y="14063"/>
                  </a:cubicBezTo>
                  <a:cubicBezTo>
                    <a:pt x="7720" y="14063"/>
                    <a:pt x="7814" y="14062"/>
                    <a:pt x="7908" y="14058"/>
                  </a:cubicBezTo>
                  <a:cubicBezTo>
                    <a:pt x="12065" y="13914"/>
                    <a:pt x="15325" y="10652"/>
                    <a:pt x="15190" y="6770"/>
                  </a:cubicBezTo>
                  <a:cubicBezTo>
                    <a:pt x="15058" y="2977"/>
                    <a:pt x="11735" y="1"/>
                    <a:pt x="7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9"/>
            <p:cNvSpPr/>
            <p:nvPr/>
          </p:nvSpPr>
          <p:spPr>
            <a:xfrm>
              <a:off x="4505364" y="-9353737"/>
              <a:ext cx="128759" cy="119540"/>
            </a:xfrm>
            <a:custGeom>
              <a:avLst/>
              <a:gdLst/>
              <a:ahLst/>
              <a:cxnLst/>
              <a:rect l="l" t="t" r="r" b="b"/>
              <a:pathLst>
                <a:path w="1509" h="1401" extrusionOk="0">
                  <a:moveTo>
                    <a:pt x="755" y="0"/>
                  </a:moveTo>
                  <a:cubicBezTo>
                    <a:pt x="560" y="0"/>
                    <a:pt x="367" y="81"/>
                    <a:pt x="228" y="239"/>
                  </a:cubicBezTo>
                  <a:cubicBezTo>
                    <a:pt x="41" y="451"/>
                    <a:pt x="1" y="756"/>
                    <a:pt x="126" y="1010"/>
                  </a:cubicBezTo>
                  <a:cubicBezTo>
                    <a:pt x="245" y="1251"/>
                    <a:pt x="490" y="1400"/>
                    <a:pt x="755" y="1400"/>
                  </a:cubicBezTo>
                  <a:cubicBezTo>
                    <a:pt x="770" y="1400"/>
                    <a:pt x="785" y="1400"/>
                    <a:pt x="800" y="1399"/>
                  </a:cubicBezTo>
                  <a:cubicBezTo>
                    <a:pt x="1083" y="1381"/>
                    <a:pt x="1326" y="1193"/>
                    <a:pt x="1418" y="925"/>
                  </a:cubicBezTo>
                  <a:cubicBezTo>
                    <a:pt x="1509" y="656"/>
                    <a:pt x="1429" y="360"/>
                    <a:pt x="1217" y="173"/>
                  </a:cubicBezTo>
                  <a:cubicBezTo>
                    <a:pt x="1084" y="57"/>
                    <a:pt x="919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9"/>
            <p:cNvSpPr/>
            <p:nvPr/>
          </p:nvSpPr>
          <p:spPr>
            <a:xfrm>
              <a:off x="4543848" y="-9443497"/>
              <a:ext cx="116728" cy="116639"/>
            </a:xfrm>
            <a:custGeom>
              <a:avLst/>
              <a:gdLst/>
              <a:ahLst/>
              <a:cxnLst/>
              <a:rect l="l" t="t" r="r" b="b"/>
              <a:pathLst>
                <a:path w="1368" h="1367" extrusionOk="0">
                  <a:moveTo>
                    <a:pt x="684" y="0"/>
                  </a:moveTo>
                  <a:cubicBezTo>
                    <a:pt x="307" y="0"/>
                    <a:pt x="0" y="307"/>
                    <a:pt x="1" y="684"/>
                  </a:cubicBezTo>
                  <a:cubicBezTo>
                    <a:pt x="1" y="1061"/>
                    <a:pt x="307" y="1366"/>
                    <a:pt x="684" y="1366"/>
                  </a:cubicBezTo>
                  <a:cubicBezTo>
                    <a:pt x="1061" y="1366"/>
                    <a:pt x="1368" y="1061"/>
                    <a:pt x="1368" y="684"/>
                  </a:cubicBezTo>
                  <a:cubicBezTo>
                    <a:pt x="1368" y="307"/>
                    <a:pt x="1062" y="0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9"/>
            <p:cNvSpPr/>
            <p:nvPr/>
          </p:nvSpPr>
          <p:spPr>
            <a:xfrm>
              <a:off x="4889008" y="-9687690"/>
              <a:ext cx="126882" cy="119540"/>
            </a:xfrm>
            <a:custGeom>
              <a:avLst/>
              <a:gdLst/>
              <a:ahLst/>
              <a:cxnLst/>
              <a:rect l="l" t="t" r="r" b="b"/>
              <a:pathLst>
                <a:path w="1487" h="1401" extrusionOk="0">
                  <a:moveTo>
                    <a:pt x="743" y="0"/>
                  </a:moveTo>
                  <a:cubicBezTo>
                    <a:pt x="521" y="0"/>
                    <a:pt x="303" y="105"/>
                    <a:pt x="167" y="301"/>
                  </a:cubicBezTo>
                  <a:cubicBezTo>
                    <a:pt x="6" y="533"/>
                    <a:pt x="0" y="840"/>
                    <a:pt x="153" y="1079"/>
                  </a:cubicBezTo>
                  <a:cubicBezTo>
                    <a:pt x="283" y="1281"/>
                    <a:pt x="507" y="1400"/>
                    <a:pt x="743" y="1400"/>
                  </a:cubicBezTo>
                  <a:cubicBezTo>
                    <a:pt x="784" y="1400"/>
                    <a:pt x="825" y="1397"/>
                    <a:pt x="866" y="1389"/>
                  </a:cubicBezTo>
                  <a:cubicBezTo>
                    <a:pt x="1145" y="1339"/>
                    <a:pt x="1366" y="1125"/>
                    <a:pt x="1427" y="849"/>
                  </a:cubicBezTo>
                  <a:cubicBezTo>
                    <a:pt x="1487" y="573"/>
                    <a:pt x="1373" y="287"/>
                    <a:pt x="1141" y="125"/>
                  </a:cubicBezTo>
                  <a:cubicBezTo>
                    <a:pt x="1020" y="41"/>
                    <a:pt x="880" y="0"/>
                    <a:pt x="7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9"/>
            <p:cNvSpPr/>
            <p:nvPr/>
          </p:nvSpPr>
          <p:spPr>
            <a:xfrm>
              <a:off x="4790879" y="-9686581"/>
              <a:ext cx="128674" cy="113141"/>
            </a:xfrm>
            <a:custGeom>
              <a:avLst/>
              <a:gdLst/>
              <a:ahLst/>
              <a:cxnLst/>
              <a:rect l="l" t="t" r="r" b="b"/>
              <a:pathLst>
                <a:path w="1508" h="1326" extrusionOk="0">
                  <a:moveTo>
                    <a:pt x="753" y="1"/>
                  </a:moveTo>
                  <a:cubicBezTo>
                    <a:pt x="539" y="1"/>
                    <a:pt x="329" y="104"/>
                    <a:pt x="202" y="296"/>
                  </a:cubicBezTo>
                  <a:cubicBezTo>
                    <a:pt x="0" y="601"/>
                    <a:pt x="83" y="1011"/>
                    <a:pt x="386" y="1214"/>
                  </a:cubicBezTo>
                  <a:cubicBezTo>
                    <a:pt x="499" y="1290"/>
                    <a:pt x="627" y="1326"/>
                    <a:pt x="753" y="1326"/>
                  </a:cubicBezTo>
                  <a:cubicBezTo>
                    <a:pt x="967" y="1326"/>
                    <a:pt x="1177" y="1222"/>
                    <a:pt x="1304" y="1031"/>
                  </a:cubicBezTo>
                  <a:cubicBezTo>
                    <a:pt x="1508" y="728"/>
                    <a:pt x="1426" y="317"/>
                    <a:pt x="1122" y="113"/>
                  </a:cubicBezTo>
                  <a:lnTo>
                    <a:pt x="1120" y="112"/>
                  </a:lnTo>
                  <a:cubicBezTo>
                    <a:pt x="1007" y="37"/>
                    <a:pt x="879" y="1"/>
                    <a:pt x="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1" name="Google Shape;971;p39"/>
            <p:cNvGrpSpPr/>
            <p:nvPr/>
          </p:nvGrpSpPr>
          <p:grpSpPr>
            <a:xfrm>
              <a:off x="4739246" y="-9482987"/>
              <a:ext cx="171012" cy="155379"/>
              <a:chOff x="7471856" y="1848392"/>
              <a:chExt cx="45796" cy="41614"/>
            </a:xfrm>
          </p:grpSpPr>
          <p:sp>
            <p:nvSpPr>
              <p:cNvPr id="972" name="Google Shape;972;p39"/>
              <p:cNvSpPr/>
              <p:nvPr/>
            </p:nvSpPr>
            <p:spPr>
              <a:xfrm>
                <a:off x="7478826" y="1856047"/>
                <a:ext cx="26692" cy="22487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984" extrusionOk="0">
                    <a:moveTo>
                      <a:pt x="1039" y="1"/>
                    </a:moveTo>
                    <a:cubicBezTo>
                      <a:pt x="971" y="1"/>
                      <a:pt x="915" y="53"/>
                      <a:pt x="910" y="121"/>
                    </a:cubicBezTo>
                    <a:cubicBezTo>
                      <a:pt x="910" y="121"/>
                      <a:pt x="889" y="389"/>
                      <a:pt x="686" y="570"/>
                    </a:cubicBezTo>
                    <a:cubicBezTo>
                      <a:pt x="531" y="709"/>
                      <a:pt x="332" y="729"/>
                      <a:pt x="225" y="729"/>
                    </a:cubicBezTo>
                    <a:cubicBezTo>
                      <a:pt x="179" y="729"/>
                      <a:pt x="149" y="726"/>
                      <a:pt x="148" y="726"/>
                    </a:cubicBezTo>
                    <a:cubicBezTo>
                      <a:pt x="144" y="725"/>
                      <a:pt x="140" y="725"/>
                      <a:pt x="136" y="725"/>
                    </a:cubicBezTo>
                    <a:cubicBezTo>
                      <a:pt x="73" y="725"/>
                      <a:pt x="20" y="771"/>
                      <a:pt x="10" y="833"/>
                    </a:cubicBezTo>
                    <a:cubicBezTo>
                      <a:pt x="0" y="901"/>
                      <a:pt x="44" y="963"/>
                      <a:pt x="110" y="978"/>
                    </a:cubicBezTo>
                    <a:cubicBezTo>
                      <a:pt x="148" y="982"/>
                      <a:pt x="187" y="984"/>
                      <a:pt x="225" y="984"/>
                    </a:cubicBezTo>
                    <a:cubicBezTo>
                      <a:pt x="330" y="984"/>
                      <a:pt x="433" y="969"/>
                      <a:pt x="533" y="940"/>
                    </a:cubicBezTo>
                    <a:cubicBezTo>
                      <a:pt x="652" y="901"/>
                      <a:pt x="762" y="841"/>
                      <a:pt x="857" y="760"/>
                    </a:cubicBezTo>
                    <a:cubicBezTo>
                      <a:pt x="1140" y="508"/>
                      <a:pt x="1162" y="149"/>
                      <a:pt x="1164" y="133"/>
                    </a:cubicBezTo>
                    <a:cubicBezTo>
                      <a:pt x="1167" y="64"/>
                      <a:pt x="1115" y="6"/>
                      <a:pt x="1045" y="1"/>
                    </a:cubicBezTo>
                    <a:cubicBezTo>
                      <a:pt x="1043" y="1"/>
                      <a:pt x="1041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9"/>
              <p:cNvSpPr/>
              <p:nvPr/>
            </p:nvSpPr>
            <p:spPr>
              <a:xfrm>
                <a:off x="7493291" y="1848392"/>
                <a:ext cx="24361" cy="16751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733" extrusionOk="0">
                    <a:moveTo>
                      <a:pt x="143" y="1"/>
                    </a:moveTo>
                    <a:cubicBezTo>
                      <a:pt x="128" y="1"/>
                      <a:pt x="112" y="4"/>
                      <a:pt x="96" y="10"/>
                    </a:cubicBezTo>
                    <a:cubicBezTo>
                      <a:pt x="32" y="36"/>
                      <a:pt x="0" y="110"/>
                      <a:pt x="25" y="174"/>
                    </a:cubicBezTo>
                    <a:cubicBezTo>
                      <a:pt x="33" y="191"/>
                      <a:pt x="215" y="631"/>
                      <a:pt x="912" y="730"/>
                    </a:cubicBezTo>
                    <a:cubicBezTo>
                      <a:pt x="920" y="732"/>
                      <a:pt x="928" y="733"/>
                      <a:pt x="936" y="733"/>
                    </a:cubicBezTo>
                    <a:cubicBezTo>
                      <a:pt x="946" y="733"/>
                      <a:pt x="957" y="731"/>
                      <a:pt x="968" y="728"/>
                    </a:cubicBezTo>
                    <a:cubicBezTo>
                      <a:pt x="1014" y="714"/>
                      <a:pt x="1047" y="675"/>
                      <a:pt x="1055" y="627"/>
                    </a:cubicBezTo>
                    <a:cubicBezTo>
                      <a:pt x="1056" y="625"/>
                      <a:pt x="1056" y="622"/>
                      <a:pt x="1056" y="620"/>
                    </a:cubicBezTo>
                    <a:cubicBezTo>
                      <a:pt x="1065" y="552"/>
                      <a:pt x="1017" y="491"/>
                      <a:pt x="949" y="482"/>
                    </a:cubicBezTo>
                    <a:cubicBezTo>
                      <a:pt x="409" y="404"/>
                      <a:pt x="268" y="97"/>
                      <a:pt x="260" y="81"/>
                    </a:cubicBezTo>
                    <a:cubicBezTo>
                      <a:pt x="260" y="80"/>
                      <a:pt x="259" y="79"/>
                      <a:pt x="259" y="78"/>
                    </a:cubicBezTo>
                    <a:cubicBezTo>
                      <a:pt x="240" y="30"/>
                      <a:pt x="19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9"/>
              <p:cNvSpPr/>
              <p:nvPr/>
            </p:nvSpPr>
            <p:spPr>
              <a:xfrm>
                <a:off x="7471856" y="1863451"/>
                <a:ext cx="14488" cy="2655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162" extrusionOk="0">
                    <a:moveTo>
                      <a:pt x="142" y="0"/>
                    </a:moveTo>
                    <a:cubicBezTo>
                      <a:pt x="118" y="0"/>
                      <a:pt x="95" y="7"/>
                      <a:pt x="74" y="20"/>
                    </a:cubicBezTo>
                    <a:cubicBezTo>
                      <a:pt x="16" y="60"/>
                      <a:pt x="1" y="138"/>
                      <a:pt x="37" y="197"/>
                    </a:cubicBezTo>
                    <a:cubicBezTo>
                      <a:pt x="336" y="656"/>
                      <a:pt x="199" y="965"/>
                      <a:pt x="190" y="980"/>
                    </a:cubicBezTo>
                    <a:cubicBezTo>
                      <a:pt x="160" y="1041"/>
                      <a:pt x="185" y="1116"/>
                      <a:pt x="246" y="1148"/>
                    </a:cubicBezTo>
                    <a:cubicBezTo>
                      <a:pt x="264" y="1157"/>
                      <a:pt x="284" y="1161"/>
                      <a:pt x="304" y="1161"/>
                    </a:cubicBezTo>
                    <a:cubicBezTo>
                      <a:pt x="316" y="1161"/>
                      <a:pt x="329" y="1159"/>
                      <a:pt x="341" y="1156"/>
                    </a:cubicBezTo>
                    <a:cubicBezTo>
                      <a:pt x="373" y="1146"/>
                      <a:pt x="400" y="1124"/>
                      <a:pt x="415" y="1093"/>
                    </a:cubicBezTo>
                    <a:cubicBezTo>
                      <a:pt x="425" y="1075"/>
                      <a:pt x="633" y="648"/>
                      <a:pt x="247" y="57"/>
                    </a:cubicBezTo>
                    <a:cubicBezTo>
                      <a:pt x="224" y="20"/>
                      <a:pt x="183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5" name="Google Shape;975;p39"/>
            <p:cNvSpPr/>
            <p:nvPr/>
          </p:nvSpPr>
          <p:spPr>
            <a:xfrm>
              <a:off x="5069738" y="-10326330"/>
              <a:ext cx="1388108" cy="1241052"/>
            </a:xfrm>
            <a:custGeom>
              <a:avLst/>
              <a:gdLst/>
              <a:ahLst/>
              <a:cxnLst/>
              <a:rect l="l" t="t" r="r" b="b"/>
              <a:pathLst>
                <a:path w="16268" h="14545" extrusionOk="0">
                  <a:moveTo>
                    <a:pt x="7632" y="0"/>
                  </a:moveTo>
                  <a:cubicBezTo>
                    <a:pt x="5791" y="0"/>
                    <a:pt x="3996" y="693"/>
                    <a:pt x="2673" y="2084"/>
                  </a:cubicBezTo>
                  <a:cubicBezTo>
                    <a:pt x="0" y="4897"/>
                    <a:pt x="275" y="9504"/>
                    <a:pt x="3290" y="12368"/>
                  </a:cubicBezTo>
                  <a:cubicBezTo>
                    <a:pt x="4815" y="13817"/>
                    <a:pt x="6748" y="14544"/>
                    <a:pt x="8634" y="14544"/>
                  </a:cubicBezTo>
                  <a:cubicBezTo>
                    <a:pt x="10475" y="14544"/>
                    <a:pt x="12269" y="13851"/>
                    <a:pt x="13592" y="12461"/>
                  </a:cubicBezTo>
                  <a:cubicBezTo>
                    <a:pt x="16267" y="9646"/>
                    <a:pt x="15993" y="5041"/>
                    <a:pt x="12975" y="2177"/>
                  </a:cubicBezTo>
                  <a:cubicBezTo>
                    <a:pt x="11451" y="727"/>
                    <a:pt x="9517" y="0"/>
                    <a:pt x="76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4152182" y="-10297918"/>
              <a:ext cx="2047689" cy="1513410"/>
            </a:xfrm>
            <a:custGeom>
              <a:avLst/>
              <a:gdLst/>
              <a:ahLst/>
              <a:cxnLst/>
              <a:rect l="l" t="t" r="r" b="b"/>
              <a:pathLst>
                <a:path w="23998" h="17737" extrusionOk="0">
                  <a:moveTo>
                    <a:pt x="16237" y="1"/>
                  </a:moveTo>
                  <a:cubicBezTo>
                    <a:pt x="15167" y="339"/>
                    <a:pt x="14202" y="944"/>
                    <a:pt x="13430" y="1757"/>
                  </a:cubicBezTo>
                  <a:cubicBezTo>
                    <a:pt x="12584" y="2645"/>
                    <a:pt x="12033" y="3714"/>
                    <a:pt x="11770" y="4849"/>
                  </a:cubicBezTo>
                  <a:cubicBezTo>
                    <a:pt x="11573" y="4727"/>
                    <a:pt x="11371" y="4613"/>
                    <a:pt x="11162" y="4508"/>
                  </a:cubicBezTo>
                  <a:cubicBezTo>
                    <a:pt x="11114" y="4777"/>
                    <a:pt x="11093" y="5049"/>
                    <a:pt x="11096" y="5322"/>
                  </a:cubicBezTo>
                  <a:cubicBezTo>
                    <a:pt x="11100" y="5766"/>
                    <a:pt x="11165" y="6198"/>
                    <a:pt x="11240" y="6637"/>
                  </a:cubicBezTo>
                  <a:cubicBezTo>
                    <a:pt x="11309" y="7053"/>
                    <a:pt x="11353" y="7486"/>
                    <a:pt x="11202" y="7890"/>
                  </a:cubicBezTo>
                  <a:cubicBezTo>
                    <a:pt x="11025" y="8351"/>
                    <a:pt x="10645" y="8713"/>
                    <a:pt x="10302" y="9054"/>
                  </a:cubicBezTo>
                  <a:cubicBezTo>
                    <a:pt x="9939" y="9413"/>
                    <a:pt x="9562" y="9756"/>
                    <a:pt x="9209" y="10122"/>
                  </a:cubicBezTo>
                  <a:cubicBezTo>
                    <a:pt x="8850" y="10495"/>
                    <a:pt x="8504" y="10896"/>
                    <a:pt x="8267" y="11357"/>
                  </a:cubicBezTo>
                  <a:cubicBezTo>
                    <a:pt x="8034" y="11814"/>
                    <a:pt x="7897" y="12308"/>
                    <a:pt x="7774" y="12804"/>
                  </a:cubicBezTo>
                  <a:cubicBezTo>
                    <a:pt x="7715" y="13046"/>
                    <a:pt x="7657" y="13291"/>
                    <a:pt x="7591" y="13534"/>
                  </a:cubicBezTo>
                  <a:cubicBezTo>
                    <a:pt x="7531" y="13754"/>
                    <a:pt x="7457" y="13971"/>
                    <a:pt x="7391" y="14186"/>
                  </a:cubicBezTo>
                  <a:cubicBezTo>
                    <a:pt x="7263" y="14592"/>
                    <a:pt x="7149" y="15005"/>
                    <a:pt x="6999" y="15406"/>
                  </a:cubicBezTo>
                  <a:cubicBezTo>
                    <a:pt x="6845" y="15819"/>
                    <a:pt x="6642" y="16230"/>
                    <a:pt x="6364" y="16573"/>
                  </a:cubicBezTo>
                  <a:cubicBezTo>
                    <a:pt x="5251" y="16329"/>
                    <a:pt x="4154" y="15781"/>
                    <a:pt x="2950" y="14871"/>
                  </a:cubicBezTo>
                  <a:cubicBezTo>
                    <a:pt x="866" y="13295"/>
                    <a:pt x="822" y="9765"/>
                    <a:pt x="831" y="9227"/>
                  </a:cubicBezTo>
                  <a:cubicBezTo>
                    <a:pt x="839" y="8641"/>
                    <a:pt x="889" y="8052"/>
                    <a:pt x="944" y="7469"/>
                  </a:cubicBezTo>
                  <a:cubicBezTo>
                    <a:pt x="946" y="7439"/>
                    <a:pt x="949" y="7406"/>
                    <a:pt x="952" y="7376"/>
                  </a:cubicBezTo>
                  <a:lnTo>
                    <a:pt x="952" y="7376"/>
                  </a:lnTo>
                  <a:cubicBezTo>
                    <a:pt x="316" y="8463"/>
                    <a:pt x="1" y="9708"/>
                    <a:pt x="43" y="10967"/>
                  </a:cubicBezTo>
                  <a:cubicBezTo>
                    <a:pt x="172" y="14692"/>
                    <a:pt x="3382" y="17629"/>
                    <a:pt x="7313" y="17734"/>
                  </a:cubicBezTo>
                  <a:lnTo>
                    <a:pt x="7319" y="17734"/>
                  </a:lnTo>
                  <a:cubicBezTo>
                    <a:pt x="7370" y="17735"/>
                    <a:pt x="7419" y="17736"/>
                    <a:pt x="7470" y="17736"/>
                  </a:cubicBezTo>
                  <a:lnTo>
                    <a:pt x="7637" y="17736"/>
                  </a:lnTo>
                  <a:cubicBezTo>
                    <a:pt x="7698" y="17736"/>
                    <a:pt x="7760" y="17734"/>
                    <a:pt x="7821" y="17733"/>
                  </a:cubicBezTo>
                  <a:cubicBezTo>
                    <a:pt x="11148" y="17617"/>
                    <a:pt x="13899" y="15502"/>
                    <a:pt x="14798" y="12674"/>
                  </a:cubicBezTo>
                  <a:cubicBezTo>
                    <a:pt x="16181" y="13702"/>
                    <a:pt x="17802" y="14217"/>
                    <a:pt x="19388" y="14217"/>
                  </a:cubicBezTo>
                  <a:cubicBezTo>
                    <a:pt x="21072" y="14217"/>
                    <a:pt x="22718" y="13637"/>
                    <a:pt x="23998" y="12474"/>
                  </a:cubicBezTo>
                  <a:cubicBezTo>
                    <a:pt x="23961" y="12339"/>
                    <a:pt x="23926" y="12206"/>
                    <a:pt x="23888" y="12077"/>
                  </a:cubicBezTo>
                  <a:cubicBezTo>
                    <a:pt x="23627" y="11182"/>
                    <a:pt x="23241" y="10291"/>
                    <a:pt x="22673" y="9547"/>
                  </a:cubicBezTo>
                  <a:cubicBezTo>
                    <a:pt x="22174" y="8892"/>
                    <a:pt x="21518" y="8393"/>
                    <a:pt x="20784" y="8027"/>
                  </a:cubicBezTo>
                  <a:cubicBezTo>
                    <a:pt x="20030" y="7657"/>
                    <a:pt x="19252" y="7316"/>
                    <a:pt x="18436" y="7124"/>
                  </a:cubicBezTo>
                  <a:cubicBezTo>
                    <a:pt x="17514" y="6905"/>
                    <a:pt x="14360" y="6807"/>
                    <a:pt x="13791" y="6713"/>
                  </a:cubicBezTo>
                  <a:cubicBezTo>
                    <a:pt x="13435" y="6229"/>
                    <a:pt x="13020" y="5794"/>
                    <a:pt x="12556" y="5413"/>
                  </a:cubicBezTo>
                  <a:cubicBezTo>
                    <a:pt x="12557" y="5401"/>
                    <a:pt x="12558" y="5387"/>
                    <a:pt x="12559" y="5375"/>
                  </a:cubicBezTo>
                  <a:cubicBezTo>
                    <a:pt x="12607" y="4926"/>
                    <a:pt x="13113" y="4014"/>
                    <a:pt x="13280" y="3595"/>
                  </a:cubicBezTo>
                  <a:cubicBezTo>
                    <a:pt x="13863" y="2130"/>
                    <a:pt x="14967" y="922"/>
                    <a:pt x="16237" y="1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5522756" y="-9970449"/>
              <a:ext cx="128503" cy="119711"/>
            </a:xfrm>
            <a:custGeom>
              <a:avLst/>
              <a:gdLst/>
              <a:ahLst/>
              <a:cxnLst/>
              <a:rect l="l" t="t" r="r" b="b"/>
              <a:pathLst>
                <a:path w="1506" h="1403" extrusionOk="0">
                  <a:moveTo>
                    <a:pt x="741" y="1"/>
                  </a:moveTo>
                  <a:cubicBezTo>
                    <a:pt x="513" y="1"/>
                    <a:pt x="294" y="113"/>
                    <a:pt x="163" y="307"/>
                  </a:cubicBezTo>
                  <a:cubicBezTo>
                    <a:pt x="3" y="542"/>
                    <a:pt x="1" y="850"/>
                    <a:pt x="156" y="1086"/>
                  </a:cubicBezTo>
                  <a:cubicBezTo>
                    <a:pt x="288" y="1285"/>
                    <a:pt x="509" y="1402"/>
                    <a:pt x="742" y="1402"/>
                  </a:cubicBezTo>
                  <a:cubicBezTo>
                    <a:pt x="786" y="1402"/>
                    <a:pt x="830" y="1398"/>
                    <a:pt x="874" y="1390"/>
                  </a:cubicBezTo>
                  <a:cubicBezTo>
                    <a:pt x="1152" y="1336"/>
                    <a:pt x="1371" y="1121"/>
                    <a:pt x="1428" y="843"/>
                  </a:cubicBezTo>
                  <a:cubicBezTo>
                    <a:pt x="1505" y="465"/>
                    <a:pt x="1263" y="94"/>
                    <a:pt x="884" y="15"/>
                  </a:cubicBezTo>
                  <a:cubicBezTo>
                    <a:pt x="836" y="5"/>
                    <a:pt x="789" y="1"/>
                    <a:pt x="7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5618752" y="-10023179"/>
              <a:ext cx="119629" cy="111349"/>
            </a:xfrm>
            <a:custGeom>
              <a:avLst/>
              <a:gdLst/>
              <a:ahLst/>
              <a:cxnLst/>
              <a:rect l="l" t="t" r="r" b="b"/>
              <a:pathLst>
                <a:path w="1402" h="1305" extrusionOk="0">
                  <a:moveTo>
                    <a:pt x="689" y="0"/>
                  </a:moveTo>
                  <a:cubicBezTo>
                    <a:pt x="477" y="0"/>
                    <a:pt x="274" y="105"/>
                    <a:pt x="152" y="285"/>
                  </a:cubicBezTo>
                  <a:cubicBezTo>
                    <a:pt x="3" y="503"/>
                    <a:pt x="0" y="789"/>
                    <a:pt x="145" y="1009"/>
                  </a:cubicBezTo>
                  <a:cubicBezTo>
                    <a:pt x="267" y="1196"/>
                    <a:pt x="474" y="1304"/>
                    <a:pt x="691" y="1304"/>
                  </a:cubicBezTo>
                  <a:cubicBezTo>
                    <a:pt x="731" y="1304"/>
                    <a:pt x="771" y="1301"/>
                    <a:pt x="812" y="1293"/>
                  </a:cubicBezTo>
                  <a:cubicBezTo>
                    <a:pt x="1071" y="1243"/>
                    <a:pt x="1275" y="1043"/>
                    <a:pt x="1329" y="785"/>
                  </a:cubicBezTo>
                  <a:lnTo>
                    <a:pt x="1330" y="782"/>
                  </a:lnTo>
                  <a:cubicBezTo>
                    <a:pt x="1402" y="429"/>
                    <a:pt x="1175" y="85"/>
                    <a:pt x="823" y="14"/>
                  </a:cubicBezTo>
                  <a:cubicBezTo>
                    <a:pt x="778" y="5"/>
                    <a:pt x="734" y="0"/>
                    <a:pt x="6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6001031" y="-9802279"/>
              <a:ext cx="126711" cy="119626"/>
            </a:xfrm>
            <a:custGeom>
              <a:avLst/>
              <a:gdLst/>
              <a:ahLst/>
              <a:cxnLst/>
              <a:rect l="l" t="t" r="r" b="b"/>
              <a:pathLst>
                <a:path w="1485" h="1402" extrusionOk="0">
                  <a:moveTo>
                    <a:pt x="753" y="0"/>
                  </a:moveTo>
                  <a:cubicBezTo>
                    <a:pt x="493" y="0"/>
                    <a:pt x="253" y="143"/>
                    <a:pt x="132" y="376"/>
                  </a:cubicBezTo>
                  <a:cubicBezTo>
                    <a:pt x="1" y="629"/>
                    <a:pt x="34" y="934"/>
                    <a:pt x="216" y="1152"/>
                  </a:cubicBezTo>
                  <a:cubicBezTo>
                    <a:pt x="351" y="1313"/>
                    <a:pt x="549" y="1402"/>
                    <a:pt x="753" y="1402"/>
                  </a:cubicBezTo>
                  <a:cubicBezTo>
                    <a:pt x="824" y="1402"/>
                    <a:pt x="895" y="1391"/>
                    <a:pt x="964" y="1369"/>
                  </a:cubicBezTo>
                  <a:cubicBezTo>
                    <a:pt x="1235" y="1284"/>
                    <a:pt x="1427" y="1044"/>
                    <a:pt x="1452" y="762"/>
                  </a:cubicBezTo>
                  <a:cubicBezTo>
                    <a:pt x="1485" y="376"/>
                    <a:pt x="1201" y="37"/>
                    <a:pt x="815" y="3"/>
                  </a:cubicBezTo>
                  <a:cubicBezTo>
                    <a:pt x="794" y="1"/>
                    <a:pt x="773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9"/>
            <p:cNvSpPr/>
            <p:nvPr/>
          </p:nvSpPr>
          <p:spPr>
            <a:xfrm>
              <a:off x="5968008" y="-9877874"/>
              <a:ext cx="107683" cy="107765"/>
            </a:xfrm>
            <a:custGeom>
              <a:avLst/>
              <a:gdLst/>
              <a:ahLst/>
              <a:cxnLst/>
              <a:rect l="l" t="t" r="r" b="b"/>
              <a:pathLst>
                <a:path w="1262" h="1263" extrusionOk="0">
                  <a:moveTo>
                    <a:pt x="630" y="0"/>
                  </a:moveTo>
                  <a:cubicBezTo>
                    <a:pt x="283" y="0"/>
                    <a:pt x="1" y="282"/>
                    <a:pt x="1" y="631"/>
                  </a:cubicBezTo>
                  <a:cubicBezTo>
                    <a:pt x="1" y="979"/>
                    <a:pt x="283" y="1262"/>
                    <a:pt x="630" y="1262"/>
                  </a:cubicBezTo>
                  <a:cubicBezTo>
                    <a:pt x="979" y="1262"/>
                    <a:pt x="1261" y="980"/>
                    <a:pt x="1262" y="632"/>
                  </a:cubicBezTo>
                  <a:lnTo>
                    <a:pt x="1262" y="631"/>
                  </a:lnTo>
                  <a:cubicBezTo>
                    <a:pt x="1261" y="282"/>
                    <a:pt x="979" y="0"/>
                    <a:pt x="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9"/>
            <p:cNvSpPr/>
            <p:nvPr/>
          </p:nvSpPr>
          <p:spPr>
            <a:xfrm>
              <a:off x="5751696" y="-9786494"/>
              <a:ext cx="116045" cy="64932"/>
            </a:xfrm>
            <a:custGeom>
              <a:avLst/>
              <a:gdLst/>
              <a:ahLst/>
              <a:cxnLst/>
              <a:rect l="l" t="t" r="r" b="b"/>
              <a:pathLst>
                <a:path w="1360" h="761" extrusionOk="0">
                  <a:moveTo>
                    <a:pt x="145" y="1"/>
                  </a:moveTo>
                  <a:cubicBezTo>
                    <a:pt x="130" y="1"/>
                    <a:pt x="115" y="4"/>
                    <a:pt x="101" y="9"/>
                  </a:cubicBezTo>
                  <a:cubicBezTo>
                    <a:pt x="34" y="34"/>
                    <a:pt x="1" y="108"/>
                    <a:pt x="26" y="173"/>
                  </a:cubicBezTo>
                  <a:cubicBezTo>
                    <a:pt x="31" y="188"/>
                    <a:pt x="184" y="580"/>
                    <a:pt x="582" y="714"/>
                  </a:cubicBezTo>
                  <a:cubicBezTo>
                    <a:pt x="673" y="745"/>
                    <a:pt x="768" y="760"/>
                    <a:pt x="864" y="760"/>
                  </a:cubicBezTo>
                  <a:cubicBezTo>
                    <a:pt x="877" y="760"/>
                    <a:pt x="889" y="760"/>
                    <a:pt x="902" y="760"/>
                  </a:cubicBezTo>
                  <a:cubicBezTo>
                    <a:pt x="1031" y="751"/>
                    <a:pt x="1159" y="722"/>
                    <a:pt x="1281" y="676"/>
                  </a:cubicBezTo>
                  <a:cubicBezTo>
                    <a:pt x="1338" y="642"/>
                    <a:pt x="1359" y="569"/>
                    <a:pt x="1329" y="509"/>
                  </a:cubicBezTo>
                  <a:cubicBezTo>
                    <a:pt x="1307" y="465"/>
                    <a:pt x="1262" y="439"/>
                    <a:pt x="1215" y="439"/>
                  </a:cubicBezTo>
                  <a:cubicBezTo>
                    <a:pt x="1199" y="439"/>
                    <a:pt x="1183" y="442"/>
                    <a:pt x="1168" y="448"/>
                  </a:cubicBezTo>
                  <a:cubicBezTo>
                    <a:pt x="1166" y="448"/>
                    <a:pt x="1037" y="508"/>
                    <a:pt x="869" y="508"/>
                  </a:cubicBezTo>
                  <a:cubicBezTo>
                    <a:pt x="805" y="508"/>
                    <a:pt x="736" y="500"/>
                    <a:pt x="665" y="475"/>
                  </a:cubicBezTo>
                  <a:cubicBezTo>
                    <a:pt x="381" y="379"/>
                    <a:pt x="265" y="87"/>
                    <a:pt x="265" y="84"/>
                  </a:cubicBezTo>
                  <a:cubicBezTo>
                    <a:pt x="245" y="33"/>
                    <a:pt x="197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9"/>
            <p:cNvSpPr/>
            <p:nvPr/>
          </p:nvSpPr>
          <p:spPr>
            <a:xfrm>
              <a:off x="4870321" y="-9638886"/>
              <a:ext cx="1307644" cy="1199840"/>
            </a:xfrm>
            <a:custGeom>
              <a:avLst/>
              <a:gdLst/>
              <a:ahLst/>
              <a:cxnLst/>
              <a:rect l="l" t="t" r="r" b="b"/>
              <a:pathLst>
                <a:path w="15325" h="14062" extrusionOk="0">
                  <a:moveTo>
                    <a:pt x="7708" y="0"/>
                  </a:moveTo>
                  <a:cubicBezTo>
                    <a:pt x="7612" y="0"/>
                    <a:pt x="7515" y="2"/>
                    <a:pt x="7418" y="6"/>
                  </a:cubicBezTo>
                  <a:cubicBezTo>
                    <a:pt x="3261" y="148"/>
                    <a:pt x="1" y="3412"/>
                    <a:pt x="135" y="7293"/>
                  </a:cubicBezTo>
                  <a:cubicBezTo>
                    <a:pt x="267" y="11086"/>
                    <a:pt x="3594" y="14062"/>
                    <a:pt x="7624" y="14062"/>
                  </a:cubicBezTo>
                  <a:cubicBezTo>
                    <a:pt x="7719" y="14062"/>
                    <a:pt x="7813" y="14060"/>
                    <a:pt x="7908" y="14057"/>
                  </a:cubicBezTo>
                  <a:cubicBezTo>
                    <a:pt x="12065" y="13913"/>
                    <a:pt x="15325" y="10651"/>
                    <a:pt x="15190" y="6770"/>
                  </a:cubicBezTo>
                  <a:cubicBezTo>
                    <a:pt x="15058" y="2979"/>
                    <a:pt x="11735" y="0"/>
                    <a:pt x="77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9"/>
            <p:cNvSpPr/>
            <p:nvPr/>
          </p:nvSpPr>
          <p:spPr>
            <a:xfrm>
              <a:off x="4928431" y="-9439487"/>
              <a:ext cx="1249877" cy="1000436"/>
            </a:xfrm>
            <a:custGeom>
              <a:avLst/>
              <a:gdLst/>
              <a:ahLst/>
              <a:cxnLst/>
              <a:rect l="l" t="t" r="r" b="b"/>
              <a:pathLst>
                <a:path w="14648" h="11725" extrusionOk="0">
                  <a:moveTo>
                    <a:pt x="12616" y="1"/>
                  </a:moveTo>
                  <a:cubicBezTo>
                    <a:pt x="13004" y="868"/>
                    <a:pt x="14004" y="1998"/>
                    <a:pt x="13376" y="2416"/>
                  </a:cubicBezTo>
                  <a:cubicBezTo>
                    <a:pt x="12981" y="2677"/>
                    <a:pt x="12299" y="2225"/>
                    <a:pt x="11898" y="3406"/>
                  </a:cubicBezTo>
                  <a:lnTo>
                    <a:pt x="12090" y="3726"/>
                  </a:lnTo>
                  <a:cubicBezTo>
                    <a:pt x="12090" y="3726"/>
                    <a:pt x="12467" y="4172"/>
                    <a:pt x="13400" y="4548"/>
                  </a:cubicBezTo>
                  <a:cubicBezTo>
                    <a:pt x="13804" y="4714"/>
                    <a:pt x="13097" y="6561"/>
                    <a:pt x="12862" y="7078"/>
                  </a:cubicBezTo>
                  <a:cubicBezTo>
                    <a:pt x="12222" y="8479"/>
                    <a:pt x="10972" y="9104"/>
                    <a:pt x="10377" y="9581"/>
                  </a:cubicBezTo>
                  <a:cubicBezTo>
                    <a:pt x="10342" y="9610"/>
                    <a:pt x="10309" y="9618"/>
                    <a:pt x="10277" y="9618"/>
                  </a:cubicBezTo>
                  <a:cubicBezTo>
                    <a:pt x="10243" y="9618"/>
                    <a:pt x="10209" y="9610"/>
                    <a:pt x="10172" y="9610"/>
                  </a:cubicBezTo>
                  <a:cubicBezTo>
                    <a:pt x="10144" y="9610"/>
                    <a:pt x="10114" y="9614"/>
                    <a:pt x="10080" y="9630"/>
                  </a:cubicBezTo>
                  <a:cubicBezTo>
                    <a:pt x="10054" y="9286"/>
                    <a:pt x="10239" y="8694"/>
                    <a:pt x="9656" y="8350"/>
                  </a:cubicBezTo>
                  <a:cubicBezTo>
                    <a:pt x="9656" y="8350"/>
                    <a:pt x="8615" y="8792"/>
                    <a:pt x="8433" y="9986"/>
                  </a:cubicBezTo>
                  <a:cubicBezTo>
                    <a:pt x="8384" y="10307"/>
                    <a:pt x="7916" y="10485"/>
                    <a:pt x="7460" y="10485"/>
                  </a:cubicBezTo>
                  <a:cubicBezTo>
                    <a:pt x="7089" y="10485"/>
                    <a:pt x="6725" y="10367"/>
                    <a:pt x="6602" y="10111"/>
                  </a:cubicBezTo>
                  <a:cubicBezTo>
                    <a:pt x="6378" y="9641"/>
                    <a:pt x="6624" y="9421"/>
                    <a:pt x="5580" y="8807"/>
                  </a:cubicBezTo>
                  <a:lnTo>
                    <a:pt x="4970" y="9711"/>
                  </a:lnTo>
                  <a:cubicBezTo>
                    <a:pt x="4970" y="9711"/>
                    <a:pt x="4892" y="10057"/>
                    <a:pt x="4990" y="10350"/>
                  </a:cubicBezTo>
                  <a:cubicBezTo>
                    <a:pt x="4025" y="10146"/>
                    <a:pt x="3114" y="9732"/>
                    <a:pt x="2327" y="9137"/>
                  </a:cubicBezTo>
                  <a:cubicBezTo>
                    <a:pt x="2323" y="9133"/>
                    <a:pt x="2319" y="9131"/>
                    <a:pt x="2314" y="9130"/>
                  </a:cubicBezTo>
                  <a:cubicBezTo>
                    <a:pt x="1484" y="8619"/>
                    <a:pt x="708" y="8024"/>
                    <a:pt x="0" y="7354"/>
                  </a:cubicBezTo>
                  <a:lnTo>
                    <a:pt x="0" y="7354"/>
                  </a:lnTo>
                  <a:cubicBezTo>
                    <a:pt x="1114" y="9931"/>
                    <a:pt x="3817" y="11725"/>
                    <a:pt x="6945" y="11725"/>
                  </a:cubicBezTo>
                  <a:cubicBezTo>
                    <a:pt x="7040" y="11725"/>
                    <a:pt x="7135" y="11723"/>
                    <a:pt x="7231" y="11720"/>
                  </a:cubicBezTo>
                  <a:cubicBezTo>
                    <a:pt x="11388" y="11576"/>
                    <a:pt x="14647" y="8311"/>
                    <a:pt x="14512" y="4433"/>
                  </a:cubicBezTo>
                  <a:cubicBezTo>
                    <a:pt x="14449" y="2724"/>
                    <a:pt x="13744" y="1181"/>
                    <a:pt x="12616" y="1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9"/>
            <p:cNvSpPr/>
            <p:nvPr/>
          </p:nvSpPr>
          <p:spPr>
            <a:xfrm>
              <a:off x="5212580" y="-9044443"/>
              <a:ext cx="126626" cy="119626"/>
            </a:xfrm>
            <a:custGeom>
              <a:avLst/>
              <a:gdLst/>
              <a:ahLst/>
              <a:cxnLst/>
              <a:rect l="l" t="t" r="r" b="b"/>
              <a:pathLst>
                <a:path w="1484" h="1402" extrusionOk="0">
                  <a:moveTo>
                    <a:pt x="743" y="1"/>
                  </a:moveTo>
                  <a:cubicBezTo>
                    <a:pt x="609" y="1"/>
                    <a:pt x="473" y="39"/>
                    <a:pt x="354" y="120"/>
                  </a:cubicBezTo>
                  <a:cubicBezTo>
                    <a:pt x="118" y="277"/>
                    <a:pt x="1" y="561"/>
                    <a:pt x="57" y="839"/>
                  </a:cubicBezTo>
                  <a:cubicBezTo>
                    <a:pt x="113" y="1117"/>
                    <a:pt x="330" y="1333"/>
                    <a:pt x="609" y="1388"/>
                  </a:cubicBezTo>
                  <a:cubicBezTo>
                    <a:pt x="654" y="1397"/>
                    <a:pt x="700" y="1401"/>
                    <a:pt x="745" y="1401"/>
                  </a:cubicBezTo>
                  <a:cubicBezTo>
                    <a:pt x="976" y="1401"/>
                    <a:pt x="1196" y="1286"/>
                    <a:pt x="1326" y="1089"/>
                  </a:cubicBezTo>
                  <a:cubicBezTo>
                    <a:pt x="1484" y="853"/>
                    <a:pt x="1483" y="545"/>
                    <a:pt x="1325" y="311"/>
                  </a:cubicBezTo>
                  <a:cubicBezTo>
                    <a:pt x="1190" y="110"/>
                    <a:pt x="968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5240995" y="-9145806"/>
              <a:ext cx="117667" cy="111264"/>
            </a:xfrm>
            <a:custGeom>
              <a:avLst/>
              <a:gdLst/>
              <a:ahLst/>
              <a:cxnLst/>
              <a:rect l="l" t="t" r="r" b="b"/>
              <a:pathLst>
                <a:path w="1379" h="1304" extrusionOk="0">
                  <a:moveTo>
                    <a:pt x="690" y="1"/>
                  </a:moveTo>
                  <a:cubicBezTo>
                    <a:pt x="565" y="1"/>
                    <a:pt x="440" y="37"/>
                    <a:pt x="329" y="111"/>
                  </a:cubicBezTo>
                  <a:cubicBezTo>
                    <a:pt x="109" y="257"/>
                    <a:pt x="1" y="521"/>
                    <a:pt x="51" y="779"/>
                  </a:cubicBezTo>
                  <a:cubicBezTo>
                    <a:pt x="104" y="1037"/>
                    <a:pt x="305" y="1239"/>
                    <a:pt x="563" y="1291"/>
                  </a:cubicBezTo>
                  <a:cubicBezTo>
                    <a:pt x="605" y="1299"/>
                    <a:pt x="648" y="1303"/>
                    <a:pt x="690" y="1303"/>
                  </a:cubicBezTo>
                  <a:cubicBezTo>
                    <a:pt x="904" y="1303"/>
                    <a:pt x="1109" y="1197"/>
                    <a:pt x="1231" y="1013"/>
                  </a:cubicBezTo>
                  <a:cubicBezTo>
                    <a:pt x="1378" y="795"/>
                    <a:pt x="1378" y="510"/>
                    <a:pt x="1231" y="290"/>
                  </a:cubicBezTo>
                  <a:cubicBezTo>
                    <a:pt x="1105" y="102"/>
                    <a:pt x="899" y="1"/>
                    <a:pt x="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5667476" y="-9269012"/>
              <a:ext cx="128503" cy="119626"/>
            </a:xfrm>
            <a:custGeom>
              <a:avLst/>
              <a:gdLst/>
              <a:ahLst/>
              <a:cxnLst/>
              <a:rect l="l" t="t" r="r" b="b"/>
              <a:pathLst>
                <a:path w="1506" h="1402" extrusionOk="0">
                  <a:moveTo>
                    <a:pt x="753" y="0"/>
                  </a:moveTo>
                  <a:cubicBezTo>
                    <a:pt x="593" y="0"/>
                    <a:pt x="432" y="55"/>
                    <a:pt x="301" y="167"/>
                  </a:cubicBezTo>
                  <a:cubicBezTo>
                    <a:pt x="84" y="351"/>
                    <a:pt x="1" y="646"/>
                    <a:pt x="87" y="915"/>
                  </a:cubicBezTo>
                  <a:cubicBezTo>
                    <a:pt x="174" y="1185"/>
                    <a:pt x="414" y="1375"/>
                    <a:pt x="697" y="1399"/>
                  </a:cubicBezTo>
                  <a:cubicBezTo>
                    <a:pt x="716" y="1400"/>
                    <a:pt x="735" y="1401"/>
                    <a:pt x="753" y="1401"/>
                  </a:cubicBezTo>
                  <a:cubicBezTo>
                    <a:pt x="1014" y="1401"/>
                    <a:pt x="1256" y="1256"/>
                    <a:pt x="1376" y="1021"/>
                  </a:cubicBezTo>
                  <a:cubicBezTo>
                    <a:pt x="1505" y="769"/>
                    <a:pt x="1470" y="464"/>
                    <a:pt x="1288" y="249"/>
                  </a:cubicBezTo>
                  <a:lnTo>
                    <a:pt x="1285" y="245"/>
                  </a:lnTo>
                  <a:cubicBezTo>
                    <a:pt x="1146" y="83"/>
                    <a:pt x="950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5578391" y="-9293073"/>
              <a:ext cx="119629" cy="111178"/>
            </a:xfrm>
            <a:custGeom>
              <a:avLst/>
              <a:gdLst/>
              <a:ahLst/>
              <a:cxnLst/>
              <a:rect l="l" t="t" r="r" b="b"/>
              <a:pathLst>
                <a:path w="1402" h="1303" extrusionOk="0">
                  <a:moveTo>
                    <a:pt x="702" y="1"/>
                  </a:moveTo>
                  <a:cubicBezTo>
                    <a:pt x="553" y="1"/>
                    <a:pt x="403" y="52"/>
                    <a:pt x="281" y="156"/>
                  </a:cubicBezTo>
                  <a:cubicBezTo>
                    <a:pt x="79" y="327"/>
                    <a:pt x="1" y="601"/>
                    <a:pt x="82" y="852"/>
                  </a:cubicBezTo>
                  <a:cubicBezTo>
                    <a:pt x="163" y="1102"/>
                    <a:pt x="387" y="1279"/>
                    <a:pt x="648" y="1301"/>
                  </a:cubicBezTo>
                  <a:cubicBezTo>
                    <a:pt x="666" y="1302"/>
                    <a:pt x="684" y="1303"/>
                    <a:pt x="702" y="1303"/>
                  </a:cubicBezTo>
                  <a:cubicBezTo>
                    <a:pt x="945" y="1303"/>
                    <a:pt x="1168" y="1168"/>
                    <a:pt x="1280" y="950"/>
                  </a:cubicBezTo>
                  <a:cubicBezTo>
                    <a:pt x="1401" y="715"/>
                    <a:pt x="1368" y="432"/>
                    <a:pt x="1199" y="231"/>
                  </a:cubicBezTo>
                  <a:cubicBezTo>
                    <a:pt x="1070" y="79"/>
                    <a:pt x="886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5447324" y="-9098196"/>
              <a:ext cx="215537" cy="173124"/>
            </a:xfrm>
            <a:custGeom>
              <a:avLst/>
              <a:gdLst/>
              <a:ahLst/>
              <a:cxnLst/>
              <a:rect l="l" t="t" r="r" b="b"/>
              <a:pathLst>
                <a:path w="2526" h="2029" extrusionOk="0">
                  <a:moveTo>
                    <a:pt x="1814" y="0"/>
                  </a:moveTo>
                  <a:cubicBezTo>
                    <a:pt x="1659" y="0"/>
                    <a:pt x="1497" y="98"/>
                    <a:pt x="1440" y="240"/>
                  </a:cubicBezTo>
                  <a:cubicBezTo>
                    <a:pt x="1274" y="655"/>
                    <a:pt x="946" y="726"/>
                    <a:pt x="694" y="726"/>
                  </a:cubicBezTo>
                  <a:cubicBezTo>
                    <a:pt x="580" y="726"/>
                    <a:pt x="482" y="711"/>
                    <a:pt x="420" y="708"/>
                  </a:cubicBezTo>
                  <a:cubicBezTo>
                    <a:pt x="413" y="707"/>
                    <a:pt x="406" y="707"/>
                    <a:pt x="399" y="707"/>
                  </a:cubicBezTo>
                  <a:cubicBezTo>
                    <a:pt x="207" y="707"/>
                    <a:pt x="1" y="875"/>
                    <a:pt x="6" y="1069"/>
                  </a:cubicBezTo>
                  <a:cubicBezTo>
                    <a:pt x="17" y="1484"/>
                    <a:pt x="517" y="2028"/>
                    <a:pt x="1166" y="2028"/>
                  </a:cubicBezTo>
                  <a:cubicBezTo>
                    <a:pt x="1378" y="2028"/>
                    <a:pt x="1605" y="1970"/>
                    <a:pt x="1837" y="1831"/>
                  </a:cubicBezTo>
                  <a:cubicBezTo>
                    <a:pt x="2525" y="1415"/>
                    <a:pt x="2429" y="253"/>
                    <a:pt x="1950" y="29"/>
                  </a:cubicBezTo>
                  <a:cubicBezTo>
                    <a:pt x="1908" y="9"/>
                    <a:pt x="1861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5515417" y="-9045723"/>
              <a:ext cx="135329" cy="120394"/>
            </a:xfrm>
            <a:custGeom>
              <a:avLst/>
              <a:gdLst/>
              <a:ahLst/>
              <a:cxnLst/>
              <a:rect l="l" t="t" r="r" b="b"/>
              <a:pathLst>
                <a:path w="1586" h="1411" extrusionOk="0">
                  <a:moveTo>
                    <a:pt x="1511" y="0"/>
                  </a:moveTo>
                  <a:cubicBezTo>
                    <a:pt x="1341" y="72"/>
                    <a:pt x="1178" y="161"/>
                    <a:pt x="1024" y="263"/>
                  </a:cubicBezTo>
                  <a:cubicBezTo>
                    <a:pt x="769" y="435"/>
                    <a:pt x="540" y="641"/>
                    <a:pt x="343" y="876"/>
                  </a:cubicBezTo>
                  <a:cubicBezTo>
                    <a:pt x="236" y="999"/>
                    <a:pt x="139" y="1129"/>
                    <a:pt x="52" y="1265"/>
                  </a:cubicBezTo>
                  <a:cubicBezTo>
                    <a:pt x="34" y="1295"/>
                    <a:pt x="17" y="1321"/>
                    <a:pt x="1" y="1352"/>
                  </a:cubicBezTo>
                  <a:cubicBezTo>
                    <a:pt x="115" y="1389"/>
                    <a:pt x="238" y="1410"/>
                    <a:pt x="367" y="1410"/>
                  </a:cubicBezTo>
                  <a:cubicBezTo>
                    <a:pt x="579" y="1410"/>
                    <a:pt x="807" y="1353"/>
                    <a:pt x="1039" y="1214"/>
                  </a:cubicBezTo>
                  <a:cubicBezTo>
                    <a:pt x="1460" y="959"/>
                    <a:pt x="1586" y="427"/>
                    <a:pt x="15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0" name="Google Shape;990;p39"/>
            <p:cNvGrpSpPr/>
            <p:nvPr/>
          </p:nvGrpSpPr>
          <p:grpSpPr>
            <a:xfrm>
              <a:off x="4281659" y="-10189935"/>
              <a:ext cx="2021571" cy="1642252"/>
              <a:chOff x="7349460" y="1658080"/>
              <a:chExt cx="541367" cy="439834"/>
            </a:xfrm>
          </p:grpSpPr>
          <p:sp>
            <p:nvSpPr>
              <p:cNvPr id="991" name="Google Shape;991;p39"/>
              <p:cNvSpPr/>
              <p:nvPr/>
            </p:nvSpPr>
            <p:spPr>
              <a:xfrm>
                <a:off x="7349460" y="1823734"/>
                <a:ext cx="37821" cy="30462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333" extrusionOk="0">
                    <a:moveTo>
                      <a:pt x="609" y="0"/>
                    </a:moveTo>
                    <a:cubicBezTo>
                      <a:pt x="483" y="0"/>
                      <a:pt x="368" y="28"/>
                      <a:pt x="285" y="90"/>
                    </a:cubicBezTo>
                    <a:cubicBezTo>
                      <a:pt x="1" y="300"/>
                      <a:pt x="192" y="832"/>
                      <a:pt x="414" y="1127"/>
                    </a:cubicBezTo>
                    <a:cubicBezTo>
                      <a:pt x="521" y="1272"/>
                      <a:pt x="646" y="1333"/>
                      <a:pt x="777" y="1333"/>
                    </a:cubicBezTo>
                    <a:cubicBezTo>
                      <a:pt x="916" y="1333"/>
                      <a:pt x="1062" y="1265"/>
                      <a:pt x="1206" y="1158"/>
                    </a:cubicBezTo>
                    <a:cubicBezTo>
                      <a:pt x="1491" y="949"/>
                      <a:pt x="1655" y="664"/>
                      <a:pt x="1434" y="368"/>
                    </a:cubicBezTo>
                    <a:cubicBezTo>
                      <a:pt x="1278" y="157"/>
                      <a:pt x="910" y="0"/>
                      <a:pt x="6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9"/>
              <p:cNvSpPr/>
              <p:nvPr/>
            </p:nvSpPr>
            <p:spPr>
              <a:xfrm>
                <a:off x="7376129" y="1935664"/>
                <a:ext cx="20384" cy="17071"/>
              </a:xfrm>
              <a:custGeom>
                <a:avLst/>
                <a:gdLst/>
                <a:ahLst/>
                <a:cxnLst/>
                <a:rect l="l" t="t" r="r" b="b"/>
                <a:pathLst>
                  <a:path w="892" h="747" extrusionOk="0">
                    <a:moveTo>
                      <a:pt x="305" y="1"/>
                    </a:moveTo>
                    <a:cubicBezTo>
                      <a:pt x="253" y="1"/>
                      <a:pt x="206" y="11"/>
                      <a:pt x="167" y="33"/>
                    </a:cubicBezTo>
                    <a:cubicBezTo>
                      <a:pt x="1" y="135"/>
                      <a:pt x="78" y="437"/>
                      <a:pt x="183" y="614"/>
                    </a:cubicBezTo>
                    <a:cubicBezTo>
                      <a:pt x="242" y="708"/>
                      <a:pt x="315" y="747"/>
                      <a:pt x="398" y="747"/>
                    </a:cubicBezTo>
                    <a:cubicBezTo>
                      <a:pt x="467" y="747"/>
                      <a:pt x="542" y="719"/>
                      <a:pt x="619" y="674"/>
                    </a:cubicBezTo>
                    <a:cubicBezTo>
                      <a:pt x="787" y="576"/>
                      <a:pt x="892" y="428"/>
                      <a:pt x="787" y="252"/>
                    </a:cubicBezTo>
                    <a:cubicBezTo>
                      <a:pt x="706" y="115"/>
                      <a:pt x="481" y="1"/>
                      <a:pt x="3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9"/>
              <p:cNvSpPr/>
              <p:nvPr/>
            </p:nvSpPr>
            <p:spPr>
              <a:xfrm>
                <a:off x="7470599" y="1736874"/>
                <a:ext cx="26875" cy="27811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217" extrusionOk="0">
                    <a:moveTo>
                      <a:pt x="422" y="1"/>
                    </a:moveTo>
                    <a:cubicBezTo>
                      <a:pt x="409" y="1"/>
                      <a:pt x="397" y="1"/>
                      <a:pt x="385" y="3"/>
                    </a:cubicBezTo>
                    <a:cubicBezTo>
                      <a:pt x="84" y="42"/>
                      <a:pt x="0" y="523"/>
                      <a:pt x="39" y="844"/>
                    </a:cubicBezTo>
                    <a:cubicBezTo>
                      <a:pt x="72" y="1117"/>
                      <a:pt x="257" y="1216"/>
                      <a:pt x="499" y="1216"/>
                    </a:cubicBezTo>
                    <a:cubicBezTo>
                      <a:pt x="540" y="1216"/>
                      <a:pt x="582" y="1214"/>
                      <a:pt x="625" y="1208"/>
                    </a:cubicBezTo>
                    <a:cubicBezTo>
                      <a:pt x="930" y="1170"/>
                      <a:pt x="1175" y="1030"/>
                      <a:pt x="1136" y="709"/>
                    </a:cubicBezTo>
                    <a:cubicBezTo>
                      <a:pt x="1099" y="401"/>
                      <a:pt x="724" y="1"/>
                      <a:pt x="4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9"/>
              <p:cNvSpPr/>
              <p:nvPr/>
            </p:nvSpPr>
            <p:spPr>
              <a:xfrm>
                <a:off x="7613676" y="1725082"/>
                <a:ext cx="32085" cy="3343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463" extrusionOk="0">
                    <a:moveTo>
                      <a:pt x="677" y="1"/>
                    </a:moveTo>
                    <a:cubicBezTo>
                      <a:pt x="348" y="1"/>
                      <a:pt x="117" y="489"/>
                      <a:pt x="61" y="845"/>
                    </a:cubicBezTo>
                    <a:cubicBezTo>
                      <a:pt x="1" y="1219"/>
                      <a:pt x="252" y="1389"/>
                      <a:pt x="608" y="1446"/>
                    </a:cubicBezTo>
                    <a:cubicBezTo>
                      <a:pt x="673" y="1457"/>
                      <a:pt x="737" y="1462"/>
                      <a:pt x="799" y="1462"/>
                    </a:cubicBezTo>
                    <a:cubicBezTo>
                      <a:pt x="1072" y="1462"/>
                      <a:pt x="1298" y="1350"/>
                      <a:pt x="1347" y="1045"/>
                    </a:cubicBezTo>
                    <a:cubicBezTo>
                      <a:pt x="1403" y="672"/>
                      <a:pt x="1080" y="59"/>
                      <a:pt x="728" y="5"/>
                    </a:cubicBezTo>
                    <a:cubicBezTo>
                      <a:pt x="711" y="2"/>
                      <a:pt x="694" y="1"/>
                      <a:pt x="6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9"/>
              <p:cNvSpPr/>
              <p:nvPr/>
            </p:nvSpPr>
            <p:spPr>
              <a:xfrm>
                <a:off x="7842357" y="1867862"/>
                <a:ext cx="28040" cy="24361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066" extrusionOk="0">
                    <a:moveTo>
                      <a:pt x="721" y="0"/>
                    </a:moveTo>
                    <a:cubicBezTo>
                      <a:pt x="573" y="0"/>
                      <a:pt x="414" y="35"/>
                      <a:pt x="290" y="85"/>
                    </a:cubicBezTo>
                    <a:cubicBezTo>
                      <a:pt x="15" y="196"/>
                      <a:pt x="0" y="435"/>
                      <a:pt x="104" y="695"/>
                    </a:cubicBezTo>
                    <a:cubicBezTo>
                      <a:pt x="188" y="905"/>
                      <a:pt x="322" y="1065"/>
                      <a:pt x="513" y="1065"/>
                    </a:cubicBezTo>
                    <a:cubicBezTo>
                      <a:pt x="562" y="1065"/>
                      <a:pt x="614" y="1055"/>
                      <a:pt x="669" y="1033"/>
                    </a:cubicBezTo>
                    <a:cubicBezTo>
                      <a:pt x="944" y="922"/>
                      <a:pt x="1226" y="459"/>
                      <a:pt x="1121" y="196"/>
                    </a:cubicBezTo>
                    <a:cubicBezTo>
                      <a:pt x="1064" y="53"/>
                      <a:pt x="901" y="0"/>
                      <a:pt x="7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9"/>
              <p:cNvSpPr/>
              <p:nvPr/>
            </p:nvSpPr>
            <p:spPr>
              <a:xfrm>
                <a:off x="7721378" y="1658080"/>
                <a:ext cx="18419" cy="18716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19" extrusionOk="0">
                    <a:moveTo>
                      <a:pt x="420" y="0"/>
                    </a:moveTo>
                    <a:cubicBezTo>
                      <a:pt x="245" y="0"/>
                      <a:pt x="102" y="246"/>
                      <a:pt x="52" y="434"/>
                    </a:cubicBezTo>
                    <a:cubicBezTo>
                      <a:pt x="1" y="637"/>
                      <a:pt x="130" y="745"/>
                      <a:pt x="321" y="796"/>
                    </a:cubicBezTo>
                    <a:cubicBezTo>
                      <a:pt x="375" y="810"/>
                      <a:pt x="428" y="818"/>
                      <a:pt x="477" y="818"/>
                    </a:cubicBezTo>
                    <a:cubicBezTo>
                      <a:pt x="606" y="818"/>
                      <a:pt x="712" y="763"/>
                      <a:pt x="751" y="616"/>
                    </a:cubicBezTo>
                    <a:cubicBezTo>
                      <a:pt x="806" y="413"/>
                      <a:pt x="658" y="57"/>
                      <a:pt x="465" y="6"/>
                    </a:cubicBezTo>
                    <a:cubicBezTo>
                      <a:pt x="450" y="2"/>
                      <a:pt x="435" y="0"/>
                      <a:pt x="4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9"/>
              <p:cNvSpPr/>
              <p:nvPr/>
            </p:nvSpPr>
            <p:spPr>
              <a:xfrm>
                <a:off x="7872499" y="1764662"/>
                <a:ext cx="18328" cy="16294"/>
              </a:xfrm>
              <a:custGeom>
                <a:avLst/>
                <a:gdLst/>
                <a:ahLst/>
                <a:cxnLst/>
                <a:rect l="l" t="t" r="r" b="b"/>
                <a:pathLst>
                  <a:path w="802" h="713" extrusionOk="0">
                    <a:moveTo>
                      <a:pt x="520" y="0"/>
                    </a:moveTo>
                    <a:cubicBezTo>
                      <a:pt x="401" y="0"/>
                      <a:pt x="259" y="55"/>
                      <a:pt x="161" y="118"/>
                    </a:cubicBezTo>
                    <a:cubicBezTo>
                      <a:pt x="0" y="222"/>
                      <a:pt x="21" y="375"/>
                      <a:pt x="119" y="528"/>
                    </a:cubicBezTo>
                    <a:cubicBezTo>
                      <a:pt x="189" y="634"/>
                      <a:pt x="280" y="713"/>
                      <a:pt x="384" y="713"/>
                    </a:cubicBezTo>
                    <a:cubicBezTo>
                      <a:pt x="427" y="713"/>
                      <a:pt x="473" y="699"/>
                      <a:pt x="520" y="668"/>
                    </a:cubicBezTo>
                    <a:cubicBezTo>
                      <a:pt x="678" y="564"/>
                      <a:pt x="802" y="235"/>
                      <a:pt x="702" y="82"/>
                    </a:cubicBezTo>
                    <a:cubicBezTo>
                      <a:pt x="663" y="23"/>
                      <a:pt x="596" y="0"/>
                      <a:pt x="5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9"/>
              <p:cNvSpPr/>
              <p:nvPr/>
            </p:nvSpPr>
            <p:spPr>
              <a:xfrm>
                <a:off x="7831754" y="1702184"/>
                <a:ext cx="30028" cy="29297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1282" extrusionOk="0">
                    <a:moveTo>
                      <a:pt x="878" y="0"/>
                    </a:moveTo>
                    <a:cubicBezTo>
                      <a:pt x="645" y="0"/>
                      <a:pt x="365" y="214"/>
                      <a:pt x="206" y="411"/>
                    </a:cubicBezTo>
                    <a:cubicBezTo>
                      <a:pt x="0" y="672"/>
                      <a:pt x="114" y="908"/>
                      <a:pt x="359" y="1103"/>
                    </a:cubicBezTo>
                    <a:cubicBezTo>
                      <a:pt x="492" y="1210"/>
                      <a:pt x="637" y="1281"/>
                      <a:pt x="775" y="1281"/>
                    </a:cubicBezTo>
                    <a:cubicBezTo>
                      <a:pt x="888" y="1281"/>
                      <a:pt x="996" y="1233"/>
                      <a:pt x="1089" y="1118"/>
                    </a:cubicBezTo>
                    <a:cubicBezTo>
                      <a:pt x="1295" y="861"/>
                      <a:pt x="1313" y="260"/>
                      <a:pt x="1071" y="65"/>
                    </a:cubicBezTo>
                    <a:cubicBezTo>
                      <a:pt x="1014" y="20"/>
                      <a:pt x="948" y="0"/>
                      <a:pt x="8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9"/>
              <p:cNvSpPr/>
              <p:nvPr/>
            </p:nvSpPr>
            <p:spPr>
              <a:xfrm>
                <a:off x="7534699" y="1973872"/>
                <a:ext cx="28223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292" extrusionOk="0">
                    <a:moveTo>
                      <a:pt x="585" y="1"/>
                    </a:moveTo>
                    <a:cubicBezTo>
                      <a:pt x="291" y="1"/>
                      <a:pt x="92" y="437"/>
                      <a:pt x="47" y="755"/>
                    </a:cubicBezTo>
                    <a:cubicBezTo>
                      <a:pt x="0" y="1086"/>
                      <a:pt x="223" y="1236"/>
                      <a:pt x="538" y="1280"/>
                    </a:cubicBezTo>
                    <a:cubicBezTo>
                      <a:pt x="592" y="1288"/>
                      <a:pt x="645" y="1292"/>
                      <a:pt x="696" y="1292"/>
                    </a:cubicBezTo>
                    <a:cubicBezTo>
                      <a:pt x="944" y="1292"/>
                      <a:pt x="1148" y="1193"/>
                      <a:pt x="1187" y="919"/>
                    </a:cubicBezTo>
                    <a:cubicBezTo>
                      <a:pt x="1234" y="586"/>
                      <a:pt x="941" y="48"/>
                      <a:pt x="628" y="4"/>
                    </a:cubicBezTo>
                    <a:cubicBezTo>
                      <a:pt x="613" y="2"/>
                      <a:pt x="599" y="1"/>
                      <a:pt x="5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9"/>
              <p:cNvSpPr/>
              <p:nvPr/>
            </p:nvSpPr>
            <p:spPr>
              <a:xfrm>
                <a:off x="7792060" y="1921472"/>
                <a:ext cx="33959" cy="28360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241" extrusionOk="0">
                    <a:moveTo>
                      <a:pt x="954" y="1"/>
                    </a:moveTo>
                    <a:cubicBezTo>
                      <a:pt x="598" y="1"/>
                      <a:pt x="109" y="278"/>
                      <a:pt x="57" y="586"/>
                    </a:cubicBezTo>
                    <a:cubicBezTo>
                      <a:pt x="0" y="924"/>
                      <a:pt x="493" y="1172"/>
                      <a:pt x="850" y="1232"/>
                    </a:cubicBezTo>
                    <a:cubicBezTo>
                      <a:pt x="887" y="1238"/>
                      <a:pt x="922" y="1241"/>
                      <a:pt x="955" y="1241"/>
                    </a:cubicBezTo>
                    <a:cubicBezTo>
                      <a:pt x="1239" y="1241"/>
                      <a:pt x="1379" y="1020"/>
                      <a:pt x="1429" y="718"/>
                    </a:cubicBezTo>
                    <a:cubicBezTo>
                      <a:pt x="1486" y="379"/>
                      <a:pt x="1411" y="69"/>
                      <a:pt x="1056" y="9"/>
                    </a:cubicBezTo>
                    <a:cubicBezTo>
                      <a:pt x="1023" y="3"/>
                      <a:pt x="989" y="1"/>
                      <a:pt x="9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9"/>
              <p:cNvSpPr/>
              <p:nvPr/>
            </p:nvSpPr>
            <p:spPr>
              <a:xfrm>
                <a:off x="7772498" y="1985732"/>
                <a:ext cx="25641" cy="25892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33" extrusionOk="0">
                    <a:moveTo>
                      <a:pt x="599" y="0"/>
                    </a:moveTo>
                    <a:cubicBezTo>
                      <a:pt x="362" y="0"/>
                      <a:pt x="154" y="332"/>
                      <a:pt x="81" y="585"/>
                    </a:cubicBezTo>
                    <a:cubicBezTo>
                      <a:pt x="1" y="863"/>
                      <a:pt x="174" y="1019"/>
                      <a:pt x="440" y="1096"/>
                    </a:cubicBezTo>
                    <a:cubicBezTo>
                      <a:pt x="519" y="1119"/>
                      <a:pt x="597" y="1133"/>
                      <a:pt x="669" y="1133"/>
                    </a:cubicBezTo>
                    <a:cubicBezTo>
                      <a:pt x="841" y="1133"/>
                      <a:pt x="985" y="1058"/>
                      <a:pt x="1041" y="863"/>
                    </a:cubicBezTo>
                    <a:cubicBezTo>
                      <a:pt x="1121" y="585"/>
                      <a:pt x="937" y="86"/>
                      <a:pt x="670" y="10"/>
                    </a:cubicBezTo>
                    <a:cubicBezTo>
                      <a:pt x="646" y="3"/>
                      <a:pt x="622" y="0"/>
                      <a:pt x="5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9"/>
              <p:cNvSpPr/>
              <p:nvPr/>
            </p:nvSpPr>
            <p:spPr>
              <a:xfrm>
                <a:off x="7623800" y="1836554"/>
                <a:ext cx="35079" cy="36221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585" extrusionOk="0">
                    <a:moveTo>
                      <a:pt x="554" y="1"/>
                    </a:moveTo>
                    <a:cubicBezTo>
                      <a:pt x="538" y="1"/>
                      <a:pt x="521" y="2"/>
                      <a:pt x="505" y="4"/>
                    </a:cubicBezTo>
                    <a:cubicBezTo>
                      <a:pt x="110" y="51"/>
                      <a:pt x="0" y="683"/>
                      <a:pt x="51" y="1099"/>
                    </a:cubicBezTo>
                    <a:cubicBezTo>
                      <a:pt x="94" y="1455"/>
                      <a:pt x="334" y="1585"/>
                      <a:pt x="650" y="1585"/>
                    </a:cubicBezTo>
                    <a:cubicBezTo>
                      <a:pt x="703" y="1585"/>
                      <a:pt x="759" y="1581"/>
                      <a:pt x="817" y="1574"/>
                    </a:cubicBezTo>
                    <a:cubicBezTo>
                      <a:pt x="1212" y="1526"/>
                      <a:pt x="1534" y="1341"/>
                      <a:pt x="1483" y="925"/>
                    </a:cubicBezTo>
                    <a:cubicBezTo>
                      <a:pt x="1435" y="527"/>
                      <a:pt x="946" y="1"/>
                      <a:pt x="5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9"/>
              <p:cNvSpPr/>
              <p:nvPr/>
            </p:nvSpPr>
            <p:spPr>
              <a:xfrm>
                <a:off x="7613196" y="2057511"/>
                <a:ext cx="50093" cy="40403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1768" extrusionOk="0">
                    <a:moveTo>
                      <a:pt x="801" y="0"/>
                    </a:moveTo>
                    <a:cubicBezTo>
                      <a:pt x="634" y="0"/>
                      <a:pt x="483" y="36"/>
                      <a:pt x="374" y="117"/>
                    </a:cubicBezTo>
                    <a:cubicBezTo>
                      <a:pt x="0" y="396"/>
                      <a:pt x="255" y="1098"/>
                      <a:pt x="548" y="1493"/>
                    </a:cubicBezTo>
                    <a:cubicBezTo>
                      <a:pt x="691" y="1686"/>
                      <a:pt x="856" y="1767"/>
                      <a:pt x="1031" y="1767"/>
                    </a:cubicBezTo>
                    <a:cubicBezTo>
                      <a:pt x="1215" y="1767"/>
                      <a:pt x="1409" y="1678"/>
                      <a:pt x="1601" y="1536"/>
                    </a:cubicBezTo>
                    <a:cubicBezTo>
                      <a:pt x="1975" y="1257"/>
                      <a:pt x="2192" y="884"/>
                      <a:pt x="1900" y="489"/>
                    </a:cubicBezTo>
                    <a:cubicBezTo>
                      <a:pt x="1692" y="209"/>
                      <a:pt x="1202" y="0"/>
                      <a:pt x="8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9"/>
              <p:cNvSpPr/>
              <p:nvPr/>
            </p:nvSpPr>
            <p:spPr>
              <a:xfrm>
                <a:off x="7725972" y="2051843"/>
                <a:ext cx="37067" cy="36838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612" extrusionOk="0">
                    <a:moveTo>
                      <a:pt x="938" y="0"/>
                    </a:moveTo>
                    <a:cubicBezTo>
                      <a:pt x="620" y="0"/>
                      <a:pt x="297" y="411"/>
                      <a:pt x="158" y="742"/>
                    </a:cubicBezTo>
                    <a:cubicBezTo>
                      <a:pt x="0" y="1125"/>
                      <a:pt x="218" y="1370"/>
                      <a:pt x="580" y="1520"/>
                    </a:cubicBezTo>
                    <a:cubicBezTo>
                      <a:pt x="717" y="1577"/>
                      <a:pt x="855" y="1611"/>
                      <a:pt x="982" y="1611"/>
                    </a:cubicBezTo>
                    <a:cubicBezTo>
                      <a:pt x="1188" y="1611"/>
                      <a:pt x="1365" y="1521"/>
                      <a:pt x="1463" y="1287"/>
                    </a:cubicBezTo>
                    <a:cubicBezTo>
                      <a:pt x="1621" y="906"/>
                      <a:pt x="1438" y="177"/>
                      <a:pt x="1077" y="28"/>
                    </a:cubicBezTo>
                    <a:cubicBezTo>
                      <a:pt x="1031" y="9"/>
                      <a:pt x="985" y="0"/>
                      <a:pt x="9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9"/>
              <p:cNvSpPr/>
              <p:nvPr/>
            </p:nvSpPr>
            <p:spPr>
              <a:xfrm>
                <a:off x="7754811" y="1856915"/>
                <a:ext cx="19333" cy="19927"/>
              </a:xfrm>
              <a:custGeom>
                <a:avLst/>
                <a:gdLst/>
                <a:ahLst/>
                <a:cxnLst/>
                <a:rect l="l" t="t" r="r" b="b"/>
                <a:pathLst>
                  <a:path w="846" h="872" extrusionOk="0">
                    <a:moveTo>
                      <a:pt x="420" y="1"/>
                    </a:moveTo>
                    <a:cubicBezTo>
                      <a:pt x="230" y="1"/>
                      <a:pt x="87" y="279"/>
                      <a:pt x="44" y="486"/>
                    </a:cubicBezTo>
                    <a:cubicBezTo>
                      <a:pt x="0" y="707"/>
                      <a:pt x="143" y="814"/>
                      <a:pt x="352" y="856"/>
                    </a:cubicBezTo>
                    <a:cubicBezTo>
                      <a:pt x="400" y="866"/>
                      <a:pt x="447" y="871"/>
                      <a:pt x="491" y="871"/>
                    </a:cubicBezTo>
                    <a:cubicBezTo>
                      <a:pt x="643" y="871"/>
                      <a:pt x="767" y="809"/>
                      <a:pt x="802" y="638"/>
                    </a:cubicBezTo>
                    <a:cubicBezTo>
                      <a:pt x="846" y="417"/>
                      <a:pt x="669" y="49"/>
                      <a:pt x="460" y="5"/>
                    </a:cubicBezTo>
                    <a:cubicBezTo>
                      <a:pt x="446" y="2"/>
                      <a:pt x="433" y="1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9"/>
              <p:cNvSpPr/>
              <p:nvPr/>
            </p:nvSpPr>
            <p:spPr>
              <a:xfrm>
                <a:off x="7457916" y="1967679"/>
                <a:ext cx="33182" cy="2762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209" extrusionOk="0">
                    <a:moveTo>
                      <a:pt x="938" y="0"/>
                    </a:moveTo>
                    <a:cubicBezTo>
                      <a:pt x="591" y="0"/>
                      <a:pt x="110" y="271"/>
                      <a:pt x="58" y="570"/>
                    </a:cubicBezTo>
                    <a:cubicBezTo>
                      <a:pt x="0" y="900"/>
                      <a:pt x="483" y="1139"/>
                      <a:pt x="829" y="1199"/>
                    </a:cubicBezTo>
                    <a:cubicBezTo>
                      <a:pt x="866" y="1205"/>
                      <a:pt x="901" y="1208"/>
                      <a:pt x="934" y="1208"/>
                    </a:cubicBezTo>
                    <a:cubicBezTo>
                      <a:pt x="1210" y="1208"/>
                      <a:pt x="1343" y="993"/>
                      <a:pt x="1394" y="699"/>
                    </a:cubicBezTo>
                    <a:cubicBezTo>
                      <a:pt x="1452" y="370"/>
                      <a:pt x="1379" y="68"/>
                      <a:pt x="1033" y="8"/>
                    </a:cubicBezTo>
                    <a:cubicBezTo>
                      <a:pt x="1003" y="3"/>
                      <a:pt x="971" y="0"/>
                      <a:pt x="9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9"/>
              <p:cNvSpPr/>
              <p:nvPr/>
            </p:nvSpPr>
            <p:spPr>
              <a:xfrm>
                <a:off x="7567972" y="1901500"/>
                <a:ext cx="15928" cy="17117"/>
              </a:xfrm>
              <a:custGeom>
                <a:avLst/>
                <a:gdLst/>
                <a:ahLst/>
                <a:cxnLst/>
                <a:rect l="l" t="t" r="r" b="b"/>
                <a:pathLst>
                  <a:path w="697" h="749" extrusionOk="0">
                    <a:moveTo>
                      <a:pt x="335" y="1"/>
                    </a:moveTo>
                    <a:cubicBezTo>
                      <a:pt x="332" y="1"/>
                      <a:pt x="329" y="1"/>
                      <a:pt x="325" y="1"/>
                    </a:cubicBezTo>
                    <a:cubicBezTo>
                      <a:pt x="142" y="7"/>
                      <a:pt x="38" y="264"/>
                      <a:pt x="14" y="424"/>
                    </a:cubicBezTo>
                    <a:cubicBezTo>
                      <a:pt x="0" y="520"/>
                      <a:pt x="22" y="595"/>
                      <a:pt x="82" y="651"/>
                    </a:cubicBezTo>
                    <a:cubicBezTo>
                      <a:pt x="132" y="698"/>
                      <a:pt x="205" y="728"/>
                      <a:pt x="301" y="743"/>
                    </a:cubicBezTo>
                    <a:cubicBezTo>
                      <a:pt x="330" y="746"/>
                      <a:pt x="359" y="749"/>
                      <a:pt x="388" y="749"/>
                    </a:cubicBezTo>
                    <a:cubicBezTo>
                      <a:pt x="394" y="749"/>
                      <a:pt x="401" y="748"/>
                      <a:pt x="407" y="748"/>
                    </a:cubicBezTo>
                    <a:cubicBezTo>
                      <a:pt x="563" y="743"/>
                      <a:pt x="664" y="663"/>
                      <a:pt x="683" y="520"/>
                    </a:cubicBezTo>
                    <a:cubicBezTo>
                      <a:pt x="697" y="428"/>
                      <a:pt x="667" y="309"/>
                      <a:pt x="604" y="201"/>
                    </a:cubicBezTo>
                    <a:cubicBezTo>
                      <a:pt x="536" y="88"/>
                      <a:pt x="446" y="15"/>
                      <a:pt x="359" y="2"/>
                    </a:cubicBezTo>
                    <a:cubicBezTo>
                      <a:pt x="351" y="1"/>
                      <a:pt x="343" y="1"/>
                      <a:pt x="3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8" name="Google Shape;1008;p39"/>
            <p:cNvGrpSpPr/>
            <p:nvPr/>
          </p:nvGrpSpPr>
          <p:grpSpPr>
            <a:xfrm>
              <a:off x="4281702" y="-10189935"/>
              <a:ext cx="2021486" cy="1642252"/>
              <a:chOff x="7350809" y="1658628"/>
              <a:chExt cx="541344" cy="439834"/>
            </a:xfrm>
          </p:grpSpPr>
          <p:sp>
            <p:nvSpPr>
              <p:cNvPr id="1009" name="Google Shape;1009;p39"/>
              <p:cNvSpPr/>
              <p:nvPr/>
            </p:nvSpPr>
            <p:spPr>
              <a:xfrm>
                <a:off x="7350809" y="1824260"/>
                <a:ext cx="37798" cy="3048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334" extrusionOk="0">
                    <a:moveTo>
                      <a:pt x="609" y="1"/>
                    </a:moveTo>
                    <a:cubicBezTo>
                      <a:pt x="482" y="1"/>
                      <a:pt x="368" y="28"/>
                      <a:pt x="285" y="91"/>
                    </a:cubicBezTo>
                    <a:cubicBezTo>
                      <a:pt x="1" y="301"/>
                      <a:pt x="192" y="833"/>
                      <a:pt x="413" y="1128"/>
                    </a:cubicBezTo>
                    <a:cubicBezTo>
                      <a:pt x="521" y="1273"/>
                      <a:pt x="645" y="1333"/>
                      <a:pt x="776" y="1333"/>
                    </a:cubicBezTo>
                    <a:cubicBezTo>
                      <a:pt x="915" y="1333"/>
                      <a:pt x="1061" y="1266"/>
                      <a:pt x="1205" y="1159"/>
                    </a:cubicBezTo>
                    <a:cubicBezTo>
                      <a:pt x="1489" y="949"/>
                      <a:pt x="1653" y="665"/>
                      <a:pt x="1433" y="369"/>
                    </a:cubicBezTo>
                    <a:cubicBezTo>
                      <a:pt x="1276" y="158"/>
                      <a:pt x="910" y="1"/>
                      <a:pt x="609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9"/>
              <p:cNvSpPr/>
              <p:nvPr/>
            </p:nvSpPr>
            <p:spPr>
              <a:xfrm>
                <a:off x="7377454" y="1936212"/>
                <a:ext cx="20384" cy="17071"/>
              </a:xfrm>
              <a:custGeom>
                <a:avLst/>
                <a:gdLst/>
                <a:ahLst/>
                <a:cxnLst/>
                <a:rect l="l" t="t" r="r" b="b"/>
                <a:pathLst>
                  <a:path w="892" h="747" extrusionOk="0">
                    <a:moveTo>
                      <a:pt x="306" y="1"/>
                    </a:moveTo>
                    <a:cubicBezTo>
                      <a:pt x="254" y="1"/>
                      <a:pt x="206" y="11"/>
                      <a:pt x="168" y="33"/>
                    </a:cubicBezTo>
                    <a:cubicBezTo>
                      <a:pt x="1" y="135"/>
                      <a:pt x="79" y="437"/>
                      <a:pt x="183" y="614"/>
                    </a:cubicBezTo>
                    <a:cubicBezTo>
                      <a:pt x="241" y="708"/>
                      <a:pt x="316" y="746"/>
                      <a:pt x="398" y="746"/>
                    </a:cubicBezTo>
                    <a:cubicBezTo>
                      <a:pt x="468" y="746"/>
                      <a:pt x="543" y="719"/>
                      <a:pt x="620" y="674"/>
                    </a:cubicBezTo>
                    <a:cubicBezTo>
                      <a:pt x="787" y="574"/>
                      <a:pt x="892" y="428"/>
                      <a:pt x="787" y="252"/>
                    </a:cubicBezTo>
                    <a:cubicBezTo>
                      <a:pt x="706" y="115"/>
                      <a:pt x="481" y="1"/>
                      <a:pt x="306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9"/>
              <p:cNvSpPr/>
              <p:nvPr/>
            </p:nvSpPr>
            <p:spPr>
              <a:xfrm>
                <a:off x="7471902" y="1737422"/>
                <a:ext cx="26875" cy="27811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217" extrusionOk="0">
                    <a:moveTo>
                      <a:pt x="423" y="0"/>
                    </a:moveTo>
                    <a:cubicBezTo>
                      <a:pt x="410" y="0"/>
                      <a:pt x="398" y="1"/>
                      <a:pt x="386" y="3"/>
                    </a:cubicBezTo>
                    <a:cubicBezTo>
                      <a:pt x="85" y="42"/>
                      <a:pt x="1" y="523"/>
                      <a:pt x="39" y="844"/>
                    </a:cubicBezTo>
                    <a:cubicBezTo>
                      <a:pt x="72" y="1117"/>
                      <a:pt x="257" y="1216"/>
                      <a:pt x="500" y="1216"/>
                    </a:cubicBezTo>
                    <a:cubicBezTo>
                      <a:pt x="540" y="1216"/>
                      <a:pt x="582" y="1213"/>
                      <a:pt x="626" y="1208"/>
                    </a:cubicBezTo>
                    <a:cubicBezTo>
                      <a:pt x="930" y="1170"/>
                      <a:pt x="1176" y="1028"/>
                      <a:pt x="1136" y="709"/>
                    </a:cubicBezTo>
                    <a:cubicBezTo>
                      <a:pt x="1099" y="401"/>
                      <a:pt x="725" y="0"/>
                      <a:pt x="423" y="0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9"/>
              <p:cNvSpPr/>
              <p:nvPr/>
            </p:nvSpPr>
            <p:spPr>
              <a:xfrm>
                <a:off x="7615002" y="1725630"/>
                <a:ext cx="32085" cy="3343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463" extrusionOk="0">
                    <a:moveTo>
                      <a:pt x="677" y="1"/>
                    </a:moveTo>
                    <a:cubicBezTo>
                      <a:pt x="348" y="1"/>
                      <a:pt x="118" y="489"/>
                      <a:pt x="60" y="845"/>
                    </a:cubicBezTo>
                    <a:cubicBezTo>
                      <a:pt x="0" y="1219"/>
                      <a:pt x="252" y="1389"/>
                      <a:pt x="607" y="1446"/>
                    </a:cubicBezTo>
                    <a:cubicBezTo>
                      <a:pt x="673" y="1456"/>
                      <a:pt x="738" y="1462"/>
                      <a:pt x="800" y="1462"/>
                    </a:cubicBezTo>
                    <a:cubicBezTo>
                      <a:pt x="1072" y="1462"/>
                      <a:pt x="1298" y="1350"/>
                      <a:pt x="1347" y="1045"/>
                    </a:cubicBezTo>
                    <a:cubicBezTo>
                      <a:pt x="1403" y="671"/>
                      <a:pt x="1080" y="59"/>
                      <a:pt x="727" y="5"/>
                    </a:cubicBezTo>
                    <a:cubicBezTo>
                      <a:pt x="710" y="2"/>
                      <a:pt x="693" y="1"/>
                      <a:pt x="677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9"/>
              <p:cNvSpPr/>
              <p:nvPr/>
            </p:nvSpPr>
            <p:spPr>
              <a:xfrm>
                <a:off x="7843683" y="1868387"/>
                <a:ext cx="28040" cy="24384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067" extrusionOk="0">
                    <a:moveTo>
                      <a:pt x="721" y="1"/>
                    </a:moveTo>
                    <a:cubicBezTo>
                      <a:pt x="573" y="1"/>
                      <a:pt x="414" y="36"/>
                      <a:pt x="290" y="86"/>
                    </a:cubicBezTo>
                    <a:cubicBezTo>
                      <a:pt x="15" y="197"/>
                      <a:pt x="0" y="436"/>
                      <a:pt x="104" y="696"/>
                    </a:cubicBezTo>
                    <a:cubicBezTo>
                      <a:pt x="188" y="906"/>
                      <a:pt x="323" y="1066"/>
                      <a:pt x="514" y="1066"/>
                    </a:cubicBezTo>
                    <a:cubicBezTo>
                      <a:pt x="563" y="1066"/>
                      <a:pt x="615" y="1056"/>
                      <a:pt x="670" y="1033"/>
                    </a:cubicBezTo>
                    <a:cubicBezTo>
                      <a:pt x="945" y="923"/>
                      <a:pt x="1226" y="460"/>
                      <a:pt x="1122" y="197"/>
                    </a:cubicBezTo>
                    <a:cubicBezTo>
                      <a:pt x="1064" y="54"/>
                      <a:pt x="901" y="1"/>
                      <a:pt x="721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9"/>
              <p:cNvSpPr/>
              <p:nvPr/>
            </p:nvSpPr>
            <p:spPr>
              <a:xfrm>
                <a:off x="7722704" y="1658628"/>
                <a:ext cx="18419" cy="18716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19" extrusionOk="0">
                    <a:moveTo>
                      <a:pt x="419" y="0"/>
                    </a:moveTo>
                    <a:cubicBezTo>
                      <a:pt x="245" y="0"/>
                      <a:pt x="101" y="246"/>
                      <a:pt x="51" y="433"/>
                    </a:cubicBezTo>
                    <a:cubicBezTo>
                      <a:pt x="0" y="637"/>
                      <a:pt x="129" y="745"/>
                      <a:pt x="321" y="796"/>
                    </a:cubicBezTo>
                    <a:cubicBezTo>
                      <a:pt x="375" y="810"/>
                      <a:pt x="428" y="818"/>
                      <a:pt x="477" y="818"/>
                    </a:cubicBezTo>
                    <a:cubicBezTo>
                      <a:pt x="607" y="818"/>
                      <a:pt x="712" y="763"/>
                      <a:pt x="751" y="616"/>
                    </a:cubicBezTo>
                    <a:cubicBezTo>
                      <a:pt x="805" y="413"/>
                      <a:pt x="658" y="56"/>
                      <a:pt x="465" y="6"/>
                    </a:cubicBezTo>
                    <a:cubicBezTo>
                      <a:pt x="449" y="2"/>
                      <a:pt x="434" y="0"/>
                      <a:pt x="419" y="0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9"/>
              <p:cNvSpPr/>
              <p:nvPr/>
            </p:nvSpPr>
            <p:spPr>
              <a:xfrm>
                <a:off x="7873802" y="1765187"/>
                <a:ext cx="18351" cy="16294"/>
              </a:xfrm>
              <a:custGeom>
                <a:avLst/>
                <a:gdLst/>
                <a:ahLst/>
                <a:cxnLst/>
                <a:rect l="l" t="t" r="r" b="b"/>
                <a:pathLst>
                  <a:path w="803" h="713" extrusionOk="0">
                    <a:moveTo>
                      <a:pt x="520" y="0"/>
                    </a:moveTo>
                    <a:cubicBezTo>
                      <a:pt x="402" y="0"/>
                      <a:pt x="260" y="54"/>
                      <a:pt x="163" y="118"/>
                    </a:cubicBezTo>
                    <a:cubicBezTo>
                      <a:pt x="1" y="223"/>
                      <a:pt x="21" y="376"/>
                      <a:pt x="121" y="529"/>
                    </a:cubicBezTo>
                    <a:cubicBezTo>
                      <a:pt x="191" y="634"/>
                      <a:pt x="281" y="713"/>
                      <a:pt x="386" y="713"/>
                    </a:cubicBezTo>
                    <a:cubicBezTo>
                      <a:pt x="429" y="713"/>
                      <a:pt x="474" y="699"/>
                      <a:pt x="522" y="669"/>
                    </a:cubicBezTo>
                    <a:cubicBezTo>
                      <a:pt x="680" y="565"/>
                      <a:pt x="802" y="235"/>
                      <a:pt x="704" y="83"/>
                    </a:cubicBezTo>
                    <a:cubicBezTo>
                      <a:pt x="665" y="23"/>
                      <a:pt x="597" y="0"/>
                      <a:pt x="520" y="0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9"/>
              <p:cNvSpPr/>
              <p:nvPr/>
            </p:nvSpPr>
            <p:spPr>
              <a:xfrm>
                <a:off x="7833079" y="1702733"/>
                <a:ext cx="30028" cy="29274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1281" extrusionOk="0">
                    <a:moveTo>
                      <a:pt x="878" y="0"/>
                    </a:moveTo>
                    <a:cubicBezTo>
                      <a:pt x="646" y="0"/>
                      <a:pt x="365" y="214"/>
                      <a:pt x="207" y="411"/>
                    </a:cubicBezTo>
                    <a:cubicBezTo>
                      <a:pt x="1" y="671"/>
                      <a:pt x="114" y="908"/>
                      <a:pt x="360" y="1103"/>
                    </a:cubicBezTo>
                    <a:cubicBezTo>
                      <a:pt x="493" y="1209"/>
                      <a:pt x="638" y="1281"/>
                      <a:pt x="776" y="1281"/>
                    </a:cubicBezTo>
                    <a:cubicBezTo>
                      <a:pt x="888" y="1281"/>
                      <a:pt x="996" y="1233"/>
                      <a:pt x="1089" y="1117"/>
                    </a:cubicBezTo>
                    <a:cubicBezTo>
                      <a:pt x="1295" y="860"/>
                      <a:pt x="1313" y="259"/>
                      <a:pt x="1071" y="65"/>
                    </a:cubicBezTo>
                    <a:cubicBezTo>
                      <a:pt x="1014" y="20"/>
                      <a:pt x="948" y="0"/>
                      <a:pt x="878" y="0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9"/>
              <p:cNvSpPr/>
              <p:nvPr/>
            </p:nvSpPr>
            <p:spPr>
              <a:xfrm>
                <a:off x="7536025" y="1974421"/>
                <a:ext cx="28223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292" extrusionOk="0">
                    <a:moveTo>
                      <a:pt x="584" y="1"/>
                    </a:moveTo>
                    <a:cubicBezTo>
                      <a:pt x="291" y="1"/>
                      <a:pt x="92" y="437"/>
                      <a:pt x="48" y="754"/>
                    </a:cubicBezTo>
                    <a:cubicBezTo>
                      <a:pt x="0" y="1086"/>
                      <a:pt x="223" y="1235"/>
                      <a:pt x="538" y="1280"/>
                    </a:cubicBezTo>
                    <a:cubicBezTo>
                      <a:pt x="592" y="1287"/>
                      <a:pt x="645" y="1292"/>
                      <a:pt x="696" y="1292"/>
                    </a:cubicBezTo>
                    <a:cubicBezTo>
                      <a:pt x="943" y="1292"/>
                      <a:pt x="1147" y="1193"/>
                      <a:pt x="1187" y="918"/>
                    </a:cubicBezTo>
                    <a:cubicBezTo>
                      <a:pt x="1234" y="587"/>
                      <a:pt x="941" y="48"/>
                      <a:pt x="627" y="4"/>
                    </a:cubicBezTo>
                    <a:cubicBezTo>
                      <a:pt x="613" y="2"/>
                      <a:pt x="599" y="1"/>
                      <a:pt x="584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9"/>
              <p:cNvSpPr/>
              <p:nvPr/>
            </p:nvSpPr>
            <p:spPr>
              <a:xfrm>
                <a:off x="7793385" y="1922021"/>
                <a:ext cx="33982" cy="28360"/>
              </a:xfrm>
              <a:custGeom>
                <a:avLst/>
                <a:gdLst/>
                <a:ahLst/>
                <a:cxnLst/>
                <a:rect l="l" t="t" r="r" b="b"/>
                <a:pathLst>
                  <a:path w="1487" h="1241" extrusionOk="0">
                    <a:moveTo>
                      <a:pt x="954" y="0"/>
                    </a:moveTo>
                    <a:cubicBezTo>
                      <a:pt x="598" y="0"/>
                      <a:pt x="108" y="278"/>
                      <a:pt x="57" y="586"/>
                    </a:cubicBezTo>
                    <a:cubicBezTo>
                      <a:pt x="0" y="923"/>
                      <a:pt x="493" y="1171"/>
                      <a:pt x="849" y="1231"/>
                    </a:cubicBezTo>
                    <a:cubicBezTo>
                      <a:pt x="887" y="1238"/>
                      <a:pt x="922" y="1241"/>
                      <a:pt x="955" y="1241"/>
                    </a:cubicBezTo>
                    <a:cubicBezTo>
                      <a:pt x="1239" y="1241"/>
                      <a:pt x="1378" y="1019"/>
                      <a:pt x="1429" y="717"/>
                    </a:cubicBezTo>
                    <a:cubicBezTo>
                      <a:pt x="1487" y="379"/>
                      <a:pt x="1411" y="69"/>
                      <a:pt x="1055" y="9"/>
                    </a:cubicBezTo>
                    <a:cubicBezTo>
                      <a:pt x="1023" y="3"/>
                      <a:pt x="989" y="0"/>
                      <a:pt x="954" y="0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9"/>
              <p:cNvSpPr/>
              <p:nvPr/>
            </p:nvSpPr>
            <p:spPr>
              <a:xfrm>
                <a:off x="7773847" y="1986258"/>
                <a:ext cx="25641" cy="2591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34" extrusionOk="0">
                    <a:moveTo>
                      <a:pt x="598" y="1"/>
                    </a:moveTo>
                    <a:cubicBezTo>
                      <a:pt x="361" y="1"/>
                      <a:pt x="154" y="333"/>
                      <a:pt x="81" y="586"/>
                    </a:cubicBezTo>
                    <a:cubicBezTo>
                      <a:pt x="0" y="863"/>
                      <a:pt x="174" y="1020"/>
                      <a:pt x="440" y="1097"/>
                    </a:cubicBezTo>
                    <a:cubicBezTo>
                      <a:pt x="518" y="1120"/>
                      <a:pt x="596" y="1133"/>
                      <a:pt x="669" y="1133"/>
                    </a:cubicBezTo>
                    <a:cubicBezTo>
                      <a:pt x="840" y="1133"/>
                      <a:pt x="984" y="1059"/>
                      <a:pt x="1041" y="863"/>
                    </a:cubicBezTo>
                    <a:cubicBezTo>
                      <a:pt x="1121" y="586"/>
                      <a:pt x="936" y="87"/>
                      <a:pt x="670" y="11"/>
                    </a:cubicBezTo>
                    <a:cubicBezTo>
                      <a:pt x="646" y="4"/>
                      <a:pt x="622" y="1"/>
                      <a:pt x="598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9"/>
              <p:cNvSpPr/>
              <p:nvPr/>
            </p:nvSpPr>
            <p:spPr>
              <a:xfrm>
                <a:off x="7625125" y="1837103"/>
                <a:ext cx="35079" cy="36221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585" extrusionOk="0">
                    <a:moveTo>
                      <a:pt x="554" y="1"/>
                    </a:moveTo>
                    <a:cubicBezTo>
                      <a:pt x="538" y="1"/>
                      <a:pt x="521" y="2"/>
                      <a:pt x="505" y="4"/>
                    </a:cubicBezTo>
                    <a:cubicBezTo>
                      <a:pt x="111" y="51"/>
                      <a:pt x="0" y="683"/>
                      <a:pt x="51" y="1098"/>
                    </a:cubicBezTo>
                    <a:cubicBezTo>
                      <a:pt x="95" y="1454"/>
                      <a:pt x="336" y="1584"/>
                      <a:pt x="652" y="1584"/>
                    </a:cubicBezTo>
                    <a:cubicBezTo>
                      <a:pt x="705" y="1584"/>
                      <a:pt x="760" y="1581"/>
                      <a:pt x="816" y="1574"/>
                    </a:cubicBezTo>
                    <a:cubicBezTo>
                      <a:pt x="1211" y="1526"/>
                      <a:pt x="1534" y="1341"/>
                      <a:pt x="1483" y="925"/>
                    </a:cubicBezTo>
                    <a:cubicBezTo>
                      <a:pt x="1434" y="526"/>
                      <a:pt x="946" y="1"/>
                      <a:pt x="554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9"/>
              <p:cNvSpPr/>
              <p:nvPr/>
            </p:nvSpPr>
            <p:spPr>
              <a:xfrm>
                <a:off x="7614545" y="2058059"/>
                <a:ext cx="50093" cy="40403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1768" extrusionOk="0">
                    <a:moveTo>
                      <a:pt x="801" y="1"/>
                    </a:moveTo>
                    <a:cubicBezTo>
                      <a:pt x="634" y="1"/>
                      <a:pt x="483" y="36"/>
                      <a:pt x="374" y="118"/>
                    </a:cubicBezTo>
                    <a:cubicBezTo>
                      <a:pt x="0" y="395"/>
                      <a:pt x="254" y="1098"/>
                      <a:pt x="547" y="1494"/>
                    </a:cubicBezTo>
                    <a:cubicBezTo>
                      <a:pt x="690" y="1686"/>
                      <a:pt x="855" y="1767"/>
                      <a:pt x="1030" y="1767"/>
                    </a:cubicBezTo>
                    <a:cubicBezTo>
                      <a:pt x="1214" y="1767"/>
                      <a:pt x="1408" y="1678"/>
                      <a:pt x="1600" y="1535"/>
                    </a:cubicBezTo>
                    <a:cubicBezTo>
                      <a:pt x="1973" y="1257"/>
                      <a:pt x="2192" y="883"/>
                      <a:pt x="1899" y="488"/>
                    </a:cubicBezTo>
                    <a:cubicBezTo>
                      <a:pt x="1691" y="209"/>
                      <a:pt x="1202" y="1"/>
                      <a:pt x="801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9"/>
              <p:cNvSpPr/>
              <p:nvPr/>
            </p:nvSpPr>
            <p:spPr>
              <a:xfrm>
                <a:off x="7727274" y="2052346"/>
                <a:ext cx="37067" cy="36884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614" extrusionOk="0">
                    <a:moveTo>
                      <a:pt x="939" y="1"/>
                    </a:moveTo>
                    <a:cubicBezTo>
                      <a:pt x="620" y="1"/>
                      <a:pt x="298" y="412"/>
                      <a:pt x="159" y="743"/>
                    </a:cubicBezTo>
                    <a:cubicBezTo>
                      <a:pt x="1" y="1127"/>
                      <a:pt x="219" y="1372"/>
                      <a:pt x="581" y="1522"/>
                    </a:cubicBezTo>
                    <a:cubicBezTo>
                      <a:pt x="719" y="1579"/>
                      <a:pt x="857" y="1614"/>
                      <a:pt x="984" y="1614"/>
                    </a:cubicBezTo>
                    <a:cubicBezTo>
                      <a:pt x="1189" y="1614"/>
                      <a:pt x="1365" y="1523"/>
                      <a:pt x="1463" y="1288"/>
                    </a:cubicBezTo>
                    <a:cubicBezTo>
                      <a:pt x="1622" y="908"/>
                      <a:pt x="1440" y="179"/>
                      <a:pt x="1077" y="28"/>
                    </a:cubicBezTo>
                    <a:cubicBezTo>
                      <a:pt x="1032" y="9"/>
                      <a:pt x="985" y="1"/>
                      <a:pt x="939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9"/>
              <p:cNvSpPr/>
              <p:nvPr/>
            </p:nvSpPr>
            <p:spPr>
              <a:xfrm>
                <a:off x="7756136" y="1857464"/>
                <a:ext cx="19356" cy="19927"/>
              </a:xfrm>
              <a:custGeom>
                <a:avLst/>
                <a:gdLst/>
                <a:ahLst/>
                <a:cxnLst/>
                <a:rect l="l" t="t" r="r" b="b"/>
                <a:pathLst>
                  <a:path w="847" h="872" extrusionOk="0">
                    <a:moveTo>
                      <a:pt x="422" y="1"/>
                    </a:moveTo>
                    <a:cubicBezTo>
                      <a:pt x="231" y="1"/>
                      <a:pt x="87" y="279"/>
                      <a:pt x="45" y="486"/>
                    </a:cubicBezTo>
                    <a:cubicBezTo>
                      <a:pt x="0" y="708"/>
                      <a:pt x="144" y="815"/>
                      <a:pt x="353" y="857"/>
                    </a:cubicBezTo>
                    <a:cubicBezTo>
                      <a:pt x="401" y="867"/>
                      <a:pt x="447" y="872"/>
                      <a:pt x="491" y="872"/>
                    </a:cubicBezTo>
                    <a:cubicBezTo>
                      <a:pt x="643" y="872"/>
                      <a:pt x="766" y="810"/>
                      <a:pt x="802" y="639"/>
                    </a:cubicBezTo>
                    <a:cubicBezTo>
                      <a:pt x="847" y="417"/>
                      <a:pt x="669" y="49"/>
                      <a:pt x="461" y="5"/>
                    </a:cubicBezTo>
                    <a:cubicBezTo>
                      <a:pt x="448" y="2"/>
                      <a:pt x="434" y="1"/>
                      <a:pt x="422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9"/>
              <p:cNvSpPr/>
              <p:nvPr/>
            </p:nvSpPr>
            <p:spPr>
              <a:xfrm>
                <a:off x="7459242" y="1968205"/>
                <a:ext cx="33182" cy="2765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210" extrusionOk="0">
                    <a:moveTo>
                      <a:pt x="938" y="1"/>
                    </a:moveTo>
                    <a:cubicBezTo>
                      <a:pt x="590" y="1"/>
                      <a:pt x="108" y="271"/>
                      <a:pt x="57" y="571"/>
                    </a:cubicBezTo>
                    <a:cubicBezTo>
                      <a:pt x="0" y="901"/>
                      <a:pt x="481" y="1140"/>
                      <a:pt x="829" y="1200"/>
                    </a:cubicBezTo>
                    <a:cubicBezTo>
                      <a:pt x="866" y="1206"/>
                      <a:pt x="901" y="1209"/>
                      <a:pt x="934" y="1209"/>
                    </a:cubicBezTo>
                    <a:cubicBezTo>
                      <a:pt x="1210" y="1209"/>
                      <a:pt x="1344" y="993"/>
                      <a:pt x="1395" y="700"/>
                    </a:cubicBezTo>
                    <a:cubicBezTo>
                      <a:pt x="1452" y="371"/>
                      <a:pt x="1380" y="69"/>
                      <a:pt x="1033" y="9"/>
                    </a:cubicBezTo>
                    <a:cubicBezTo>
                      <a:pt x="1002" y="3"/>
                      <a:pt x="971" y="1"/>
                      <a:pt x="938" y="1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9"/>
              <p:cNvSpPr/>
              <p:nvPr/>
            </p:nvSpPr>
            <p:spPr>
              <a:xfrm>
                <a:off x="7569298" y="1902048"/>
                <a:ext cx="15951" cy="1711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749" extrusionOk="0">
                    <a:moveTo>
                      <a:pt x="335" y="0"/>
                    </a:moveTo>
                    <a:cubicBezTo>
                      <a:pt x="332" y="0"/>
                      <a:pt x="328" y="1"/>
                      <a:pt x="325" y="1"/>
                    </a:cubicBezTo>
                    <a:cubicBezTo>
                      <a:pt x="142" y="7"/>
                      <a:pt x="39" y="264"/>
                      <a:pt x="15" y="424"/>
                    </a:cubicBezTo>
                    <a:cubicBezTo>
                      <a:pt x="0" y="519"/>
                      <a:pt x="23" y="595"/>
                      <a:pt x="82" y="651"/>
                    </a:cubicBezTo>
                    <a:cubicBezTo>
                      <a:pt x="131" y="698"/>
                      <a:pt x="205" y="728"/>
                      <a:pt x="301" y="742"/>
                    </a:cubicBezTo>
                    <a:cubicBezTo>
                      <a:pt x="330" y="746"/>
                      <a:pt x="359" y="748"/>
                      <a:pt x="388" y="748"/>
                    </a:cubicBezTo>
                    <a:cubicBezTo>
                      <a:pt x="394" y="748"/>
                      <a:pt x="400" y="748"/>
                      <a:pt x="406" y="748"/>
                    </a:cubicBezTo>
                    <a:cubicBezTo>
                      <a:pt x="564" y="742"/>
                      <a:pt x="663" y="663"/>
                      <a:pt x="683" y="520"/>
                    </a:cubicBezTo>
                    <a:cubicBezTo>
                      <a:pt x="697" y="428"/>
                      <a:pt x="667" y="309"/>
                      <a:pt x="603" y="201"/>
                    </a:cubicBezTo>
                    <a:cubicBezTo>
                      <a:pt x="536" y="87"/>
                      <a:pt x="446" y="14"/>
                      <a:pt x="359" y="2"/>
                    </a:cubicBezTo>
                    <a:cubicBezTo>
                      <a:pt x="351" y="1"/>
                      <a:pt x="343" y="0"/>
                      <a:pt x="335" y="0"/>
                    </a:cubicBezTo>
                    <a:close/>
                  </a:path>
                </a:pathLst>
              </a:custGeom>
              <a:solidFill>
                <a:srgbClr val="353F5B">
                  <a:alpha val="411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6" name="Google Shape;1026;p39"/>
          <p:cNvGrpSpPr/>
          <p:nvPr/>
        </p:nvGrpSpPr>
        <p:grpSpPr>
          <a:xfrm>
            <a:off x="7768877" y="3987507"/>
            <a:ext cx="1039876" cy="1012700"/>
            <a:chOff x="-3192897" y="1494352"/>
            <a:chExt cx="1729380" cy="1684184"/>
          </a:xfrm>
        </p:grpSpPr>
        <p:sp>
          <p:nvSpPr>
            <p:cNvPr id="1027" name="Google Shape;1027;p39"/>
            <p:cNvSpPr/>
            <p:nvPr/>
          </p:nvSpPr>
          <p:spPr>
            <a:xfrm rot="2413440">
              <a:off x="-2951278" y="1749376"/>
              <a:ext cx="1246143" cy="1174135"/>
            </a:xfrm>
            <a:custGeom>
              <a:avLst/>
              <a:gdLst/>
              <a:ahLst/>
              <a:cxnLst/>
              <a:rect l="l" t="t" r="r" b="b"/>
              <a:pathLst>
                <a:path w="19275" h="17689" extrusionOk="0">
                  <a:moveTo>
                    <a:pt x="9693" y="1"/>
                  </a:moveTo>
                  <a:cubicBezTo>
                    <a:pt x="9572" y="1"/>
                    <a:pt x="9451" y="3"/>
                    <a:pt x="9329" y="7"/>
                  </a:cubicBezTo>
                  <a:cubicBezTo>
                    <a:pt x="4101" y="187"/>
                    <a:pt x="1" y="4291"/>
                    <a:pt x="170" y="9174"/>
                  </a:cubicBezTo>
                  <a:cubicBezTo>
                    <a:pt x="335" y="13945"/>
                    <a:pt x="4521" y="17688"/>
                    <a:pt x="9590" y="17688"/>
                  </a:cubicBezTo>
                  <a:cubicBezTo>
                    <a:pt x="9708" y="17688"/>
                    <a:pt x="9827" y="17686"/>
                    <a:pt x="9946" y="17682"/>
                  </a:cubicBezTo>
                  <a:cubicBezTo>
                    <a:pt x="15174" y="17501"/>
                    <a:pt x="19274" y="13397"/>
                    <a:pt x="19104" y="8515"/>
                  </a:cubicBezTo>
                  <a:cubicBezTo>
                    <a:pt x="18940" y="3747"/>
                    <a:pt x="14759" y="1"/>
                    <a:pt x="96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300000" algn="bl" rotWithShape="0">
                <a:schemeClr val="accent4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9"/>
            <p:cNvSpPr/>
            <p:nvPr/>
          </p:nvSpPr>
          <p:spPr>
            <a:xfrm rot="2394434">
              <a:off x="-2826999" y="1871618"/>
              <a:ext cx="1028346" cy="939225"/>
            </a:xfrm>
            <a:custGeom>
              <a:avLst/>
              <a:gdLst/>
              <a:ahLst/>
              <a:cxnLst/>
              <a:rect l="l" t="t" r="r" b="b"/>
              <a:pathLst>
                <a:path w="15323" h="14063" extrusionOk="0">
                  <a:moveTo>
                    <a:pt x="7707" y="0"/>
                  </a:moveTo>
                  <a:cubicBezTo>
                    <a:pt x="7610" y="0"/>
                    <a:pt x="7513" y="2"/>
                    <a:pt x="7416" y="5"/>
                  </a:cubicBezTo>
                  <a:cubicBezTo>
                    <a:pt x="3259" y="149"/>
                    <a:pt x="0" y="3412"/>
                    <a:pt x="134" y="7294"/>
                  </a:cubicBezTo>
                  <a:cubicBezTo>
                    <a:pt x="265" y="11086"/>
                    <a:pt x="3593" y="14063"/>
                    <a:pt x="7625" y="14063"/>
                  </a:cubicBezTo>
                  <a:cubicBezTo>
                    <a:pt x="7718" y="14063"/>
                    <a:pt x="7812" y="14061"/>
                    <a:pt x="7907" y="14058"/>
                  </a:cubicBezTo>
                  <a:cubicBezTo>
                    <a:pt x="12064" y="13914"/>
                    <a:pt x="15323" y="10651"/>
                    <a:pt x="15188" y="6770"/>
                  </a:cubicBezTo>
                  <a:cubicBezTo>
                    <a:pt x="15058" y="2978"/>
                    <a:pt x="11734" y="0"/>
                    <a:pt x="7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9"/>
            <p:cNvSpPr/>
            <p:nvPr/>
          </p:nvSpPr>
          <p:spPr>
            <a:xfrm rot="2394434">
              <a:off x="-2838858" y="2022509"/>
              <a:ext cx="983113" cy="783144"/>
            </a:xfrm>
            <a:custGeom>
              <a:avLst/>
              <a:gdLst/>
              <a:ahLst/>
              <a:cxnLst/>
              <a:rect l="l" t="t" r="r" b="b"/>
              <a:pathLst>
                <a:path w="14649" h="11726" extrusionOk="0">
                  <a:moveTo>
                    <a:pt x="12617" y="0"/>
                  </a:moveTo>
                  <a:cubicBezTo>
                    <a:pt x="13006" y="868"/>
                    <a:pt x="14005" y="1999"/>
                    <a:pt x="13377" y="2417"/>
                  </a:cubicBezTo>
                  <a:cubicBezTo>
                    <a:pt x="12982" y="2677"/>
                    <a:pt x="12300" y="2225"/>
                    <a:pt x="11900" y="3407"/>
                  </a:cubicBezTo>
                  <a:lnTo>
                    <a:pt x="12091" y="3727"/>
                  </a:lnTo>
                  <a:cubicBezTo>
                    <a:pt x="12091" y="3727"/>
                    <a:pt x="12468" y="4172"/>
                    <a:pt x="13401" y="4549"/>
                  </a:cubicBezTo>
                  <a:cubicBezTo>
                    <a:pt x="13805" y="4713"/>
                    <a:pt x="13098" y="6562"/>
                    <a:pt x="12863" y="7079"/>
                  </a:cubicBezTo>
                  <a:cubicBezTo>
                    <a:pt x="12223" y="8479"/>
                    <a:pt x="10973" y="9104"/>
                    <a:pt x="10378" y="9582"/>
                  </a:cubicBezTo>
                  <a:cubicBezTo>
                    <a:pt x="10343" y="9611"/>
                    <a:pt x="10311" y="9618"/>
                    <a:pt x="10278" y="9618"/>
                  </a:cubicBezTo>
                  <a:cubicBezTo>
                    <a:pt x="10244" y="9618"/>
                    <a:pt x="10210" y="9610"/>
                    <a:pt x="10172" y="9610"/>
                  </a:cubicBezTo>
                  <a:cubicBezTo>
                    <a:pt x="10144" y="9610"/>
                    <a:pt x="10115" y="9614"/>
                    <a:pt x="10081" y="9630"/>
                  </a:cubicBezTo>
                  <a:cubicBezTo>
                    <a:pt x="10055" y="9286"/>
                    <a:pt x="10240" y="8694"/>
                    <a:pt x="9657" y="8351"/>
                  </a:cubicBezTo>
                  <a:cubicBezTo>
                    <a:pt x="9657" y="8351"/>
                    <a:pt x="8616" y="8792"/>
                    <a:pt x="8434" y="9985"/>
                  </a:cubicBezTo>
                  <a:cubicBezTo>
                    <a:pt x="8385" y="10307"/>
                    <a:pt x="7918" y="10485"/>
                    <a:pt x="7462" y="10485"/>
                  </a:cubicBezTo>
                  <a:cubicBezTo>
                    <a:pt x="7090" y="10485"/>
                    <a:pt x="6726" y="10367"/>
                    <a:pt x="6604" y="10111"/>
                  </a:cubicBezTo>
                  <a:cubicBezTo>
                    <a:pt x="6379" y="9642"/>
                    <a:pt x="6625" y="9421"/>
                    <a:pt x="5581" y="8808"/>
                  </a:cubicBezTo>
                  <a:lnTo>
                    <a:pt x="4971" y="9710"/>
                  </a:lnTo>
                  <a:cubicBezTo>
                    <a:pt x="4971" y="9710"/>
                    <a:pt x="4893" y="10058"/>
                    <a:pt x="4992" y="10351"/>
                  </a:cubicBezTo>
                  <a:cubicBezTo>
                    <a:pt x="4026" y="10146"/>
                    <a:pt x="3116" y="9732"/>
                    <a:pt x="2328" y="9136"/>
                  </a:cubicBezTo>
                  <a:cubicBezTo>
                    <a:pt x="2324" y="9133"/>
                    <a:pt x="2320" y="9132"/>
                    <a:pt x="2315" y="9131"/>
                  </a:cubicBezTo>
                  <a:cubicBezTo>
                    <a:pt x="1484" y="8619"/>
                    <a:pt x="709" y="8025"/>
                    <a:pt x="0" y="7354"/>
                  </a:cubicBezTo>
                  <a:lnTo>
                    <a:pt x="0" y="7354"/>
                  </a:lnTo>
                  <a:cubicBezTo>
                    <a:pt x="1115" y="9932"/>
                    <a:pt x="3818" y="11726"/>
                    <a:pt x="6946" y="11726"/>
                  </a:cubicBezTo>
                  <a:cubicBezTo>
                    <a:pt x="7041" y="11726"/>
                    <a:pt x="7136" y="11724"/>
                    <a:pt x="7232" y="11721"/>
                  </a:cubicBezTo>
                  <a:cubicBezTo>
                    <a:pt x="11389" y="11577"/>
                    <a:pt x="14648" y="8311"/>
                    <a:pt x="14513" y="4433"/>
                  </a:cubicBezTo>
                  <a:cubicBezTo>
                    <a:pt x="14451" y="2725"/>
                    <a:pt x="13745" y="1181"/>
                    <a:pt x="12617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9"/>
            <p:cNvSpPr/>
            <p:nvPr/>
          </p:nvSpPr>
          <p:spPr>
            <a:xfrm rot="2451522">
              <a:off x="-2557110" y="2195468"/>
              <a:ext cx="98197" cy="92767"/>
            </a:xfrm>
            <a:custGeom>
              <a:avLst/>
              <a:gdLst/>
              <a:ahLst/>
              <a:cxnLst/>
              <a:rect l="l" t="t" r="r" b="b"/>
              <a:pathLst>
                <a:path w="1483" h="1401" extrusionOk="0">
                  <a:moveTo>
                    <a:pt x="742" y="0"/>
                  </a:moveTo>
                  <a:cubicBezTo>
                    <a:pt x="608" y="0"/>
                    <a:pt x="473" y="38"/>
                    <a:pt x="353" y="119"/>
                  </a:cubicBezTo>
                  <a:cubicBezTo>
                    <a:pt x="118" y="276"/>
                    <a:pt x="1" y="560"/>
                    <a:pt x="56" y="839"/>
                  </a:cubicBezTo>
                  <a:cubicBezTo>
                    <a:pt x="112" y="1116"/>
                    <a:pt x="329" y="1333"/>
                    <a:pt x="608" y="1388"/>
                  </a:cubicBezTo>
                  <a:cubicBezTo>
                    <a:pt x="653" y="1396"/>
                    <a:pt x="698" y="1401"/>
                    <a:pt x="743" y="1401"/>
                  </a:cubicBezTo>
                  <a:cubicBezTo>
                    <a:pt x="975" y="1401"/>
                    <a:pt x="1195" y="1286"/>
                    <a:pt x="1327" y="1089"/>
                  </a:cubicBezTo>
                  <a:cubicBezTo>
                    <a:pt x="1483" y="852"/>
                    <a:pt x="1483" y="545"/>
                    <a:pt x="1324" y="310"/>
                  </a:cubicBezTo>
                  <a:cubicBezTo>
                    <a:pt x="1189" y="109"/>
                    <a:pt x="967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9"/>
            <p:cNvSpPr/>
            <p:nvPr/>
          </p:nvSpPr>
          <p:spPr>
            <a:xfrm rot="2451522">
              <a:off x="-2486061" y="2148891"/>
              <a:ext cx="91310" cy="86278"/>
            </a:xfrm>
            <a:custGeom>
              <a:avLst/>
              <a:gdLst/>
              <a:ahLst/>
              <a:cxnLst/>
              <a:rect l="l" t="t" r="r" b="b"/>
              <a:pathLst>
                <a:path w="1379" h="1303" extrusionOk="0">
                  <a:moveTo>
                    <a:pt x="690" y="0"/>
                  </a:moveTo>
                  <a:cubicBezTo>
                    <a:pt x="566" y="0"/>
                    <a:pt x="440" y="36"/>
                    <a:pt x="329" y="110"/>
                  </a:cubicBezTo>
                  <a:cubicBezTo>
                    <a:pt x="111" y="257"/>
                    <a:pt x="1" y="521"/>
                    <a:pt x="53" y="779"/>
                  </a:cubicBezTo>
                  <a:cubicBezTo>
                    <a:pt x="104" y="1037"/>
                    <a:pt x="305" y="1239"/>
                    <a:pt x="563" y="1290"/>
                  </a:cubicBezTo>
                  <a:cubicBezTo>
                    <a:pt x="606" y="1298"/>
                    <a:pt x="649" y="1302"/>
                    <a:pt x="692" y="1302"/>
                  </a:cubicBezTo>
                  <a:cubicBezTo>
                    <a:pt x="906" y="1302"/>
                    <a:pt x="1110" y="1196"/>
                    <a:pt x="1232" y="1013"/>
                  </a:cubicBezTo>
                  <a:cubicBezTo>
                    <a:pt x="1378" y="794"/>
                    <a:pt x="1378" y="508"/>
                    <a:pt x="1232" y="290"/>
                  </a:cubicBezTo>
                  <a:lnTo>
                    <a:pt x="1231" y="289"/>
                  </a:lnTo>
                  <a:cubicBezTo>
                    <a:pt x="1105" y="102"/>
                    <a:pt x="899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 rot="2451522">
              <a:off x="-2176383" y="2295047"/>
              <a:ext cx="99786" cy="92833"/>
            </a:xfrm>
            <a:custGeom>
              <a:avLst/>
              <a:gdLst/>
              <a:ahLst/>
              <a:cxnLst/>
              <a:rect l="l" t="t" r="r" b="b"/>
              <a:pathLst>
                <a:path w="1507" h="1402" extrusionOk="0">
                  <a:moveTo>
                    <a:pt x="754" y="0"/>
                  </a:moveTo>
                  <a:cubicBezTo>
                    <a:pt x="593" y="0"/>
                    <a:pt x="432" y="55"/>
                    <a:pt x="301" y="167"/>
                  </a:cubicBezTo>
                  <a:cubicBezTo>
                    <a:pt x="86" y="351"/>
                    <a:pt x="1" y="646"/>
                    <a:pt x="88" y="915"/>
                  </a:cubicBezTo>
                  <a:cubicBezTo>
                    <a:pt x="174" y="1185"/>
                    <a:pt x="415" y="1376"/>
                    <a:pt x="697" y="1399"/>
                  </a:cubicBezTo>
                  <a:cubicBezTo>
                    <a:pt x="716" y="1400"/>
                    <a:pt x="735" y="1401"/>
                    <a:pt x="754" y="1401"/>
                  </a:cubicBezTo>
                  <a:cubicBezTo>
                    <a:pt x="1015" y="1401"/>
                    <a:pt x="1257" y="1256"/>
                    <a:pt x="1377" y="1021"/>
                  </a:cubicBezTo>
                  <a:cubicBezTo>
                    <a:pt x="1507" y="769"/>
                    <a:pt x="1471" y="464"/>
                    <a:pt x="1288" y="247"/>
                  </a:cubicBezTo>
                  <a:lnTo>
                    <a:pt x="1286" y="245"/>
                  </a:lnTo>
                  <a:cubicBezTo>
                    <a:pt x="1148" y="83"/>
                    <a:pt x="951" y="0"/>
                    <a:pt x="7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 rot="2451522">
              <a:off x="-2213345" y="2234269"/>
              <a:ext cx="92701" cy="86278"/>
            </a:xfrm>
            <a:custGeom>
              <a:avLst/>
              <a:gdLst/>
              <a:ahLst/>
              <a:cxnLst/>
              <a:rect l="l" t="t" r="r" b="b"/>
              <a:pathLst>
                <a:path w="1400" h="1303" extrusionOk="0">
                  <a:moveTo>
                    <a:pt x="700" y="1"/>
                  </a:moveTo>
                  <a:cubicBezTo>
                    <a:pt x="551" y="1"/>
                    <a:pt x="401" y="52"/>
                    <a:pt x="279" y="156"/>
                  </a:cubicBezTo>
                  <a:cubicBezTo>
                    <a:pt x="78" y="326"/>
                    <a:pt x="0" y="601"/>
                    <a:pt x="81" y="851"/>
                  </a:cubicBezTo>
                  <a:cubicBezTo>
                    <a:pt x="161" y="1101"/>
                    <a:pt x="385" y="1279"/>
                    <a:pt x="648" y="1300"/>
                  </a:cubicBezTo>
                  <a:cubicBezTo>
                    <a:pt x="666" y="1302"/>
                    <a:pt x="683" y="1303"/>
                    <a:pt x="701" y="1303"/>
                  </a:cubicBezTo>
                  <a:cubicBezTo>
                    <a:pt x="943" y="1303"/>
                    <a:pt x="1168" y="1167"/>
                    <a:pt x="1279" y="948"/>
                  </a:cubicBezTo>
                  <a:cubicBezTo>
                    <a:pt x="1399" y="714"/>
                    <a:pt x="1367" y="431"/>
                    <a:pt x="1197" y="231"/>
                  </a:cubicBezTo>
                  <a:cubicBezTo>
                    <a:pt x="1068" y="79"/>
                    <a:pt x="885" y="1"/>
                    <a:pt x="7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9"/>
            <p:cNvSpPr/>
            <p:nvPr/>
          </p:nvSpPr>
          <p:spPr>
            <a:xfrm rot="2451522">
              <a:off x="-2414012" y="2300534"/>
              <a:ext cx="167193" cy="134350"/>
            </a:xfrm>
            <a:custGeom>
              <a:avLst/>
              <a:gdLst/>
              <a:ahLst/>
              <a:cxnLst/>
              <a:rect l="l" t="t" r="r" b="b"/>
              <a:pathLst>
                <a:path w="2525" h="2029" extrusionOk="0">
                  <a:moveTo>
                    <a:pt x="1815" y="0"/>
                  </a:moveTo>
                  <a:cubicBezTo>
                    <a:pt x="1660" y="0"/>
                    <a:pt x="1496" y="98"/>
                    <a:pt x="1439" y="240"/>
                  </a:cubicBezTo>
                  <a:cubicBezTo>
                    <a:pt x="1274" y="655"/>
                    <a:pt x="947" y="726"/>
                    <a:pt x="694" y="726"/>
                  </a:cubicBezTo>
                  <a:cubicBezTo>
                    <a:pt x="580" y="726"/>
                    <a:pt x="481" y="711"/>
                    <a:pt x="419" y="708"/>
                  </a:cubicBezTo>
                  <a:cubicBezTo>
                    <a:pt x="412" y="707"/>
                    <a:pt x="405" y="707"/>
                    <a:pt x="399" y="707"/>
                  </a:cubicBezTo>
                  <a:cubicBezTo>
                    <a:pt x="207" y="707"/>
                    <a:pt x="0" y="876"/>
                    <a:pt x="7" y="1070"/>
                  </a:cubicBezTo>
                  <a:cubicBezTo>
                    <a:pt x="18" y="1485"/>
                    <a:pt x="517" y="2029"/>
                    <a:pt x="1166" y="2029"/>
                  </a:cubicBezTo>
                  <a:cubicBezTo>
                    <a:pt x="1377" y="2029"/>
                    <a:pt x="1605" y="1971"/>
                    <a:pt x="1837" y="1832"/>
                  </a:cubicBezTo>
                  <a:cubicBezTo>
                    <a:pt x="2524" y="1415"/>
                    <a:pt x="2428" y="253"/>
                    <a:pt x="1950" y="28"/>
                  </a:cubicBezTo>
                  <a:cubicBezTo>
                    <a:pt x="1908" y="9"/>
                    <a:pt x="1862" y="0"/>
                    <a:pt x="1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9"/>
            <p:cNvSpPr/>
            <p:nvPr/>
          </p:nvSpPr>
          <p:spPr>
            <a:xfrm rot="2451522">
              <a:off x="-2379669" y="2350504"/>
              <a:ext cx="104951" cy="93562"/>
            </a:xfrm>
            <a:custGeom>
              <a:avLst/>
              <a:gdLst/>
              <a:ahLst/>
              <a:cxnLst/>
              <a:rect l="l" t="t" r="r" b="b"/>
              <a:pathLst>
                <a:path w="1585" h="1413" extrusionOk="0">
                  <a:moveTo>
                    <a:pt x="1510" y="1"/>
                  </a:moveTo>
                  <a:lnTo>
                    <a:pt x="1510" y="1"/>
                  </a:lnTo>
                  <a:cubicBezTo>
                    <a:pt x="1340" y="74"/>
                    <a:pt x="1177" y="163"/>
                    <a:pt x="1022" y="265"/>
                  </a:cubicBezTo>
                  <a:cubicBezTo>
                    <a:pt x="769" y="436"/>
                    <a:pt x="539" y="643"/>
                    <a:pt x="341" y="877"/>
                  </a:cubicBezTo>
                  <a:cubicBezTo>
                    <a:pt x="234" y="999"/>
                    <a:pt x="138" y="1130"/>
                    <a:pt x="51" y="1265"/>
                  </a:cubicBezTo>
                  <a:cubicBezTo>
                    <a:pt x="33" y="1296"/>
                    <a:pt x="15" y="1322"/>
                    <a:pt x="0" y="1353"/>
                  </a:cubicBezTo>
                  <a:cubicBezTo>
                    <a:pt x="115" y="1390"/>
                    <a:pt x="238" y="1412"/>
                    <a:pt x="368" y="1412"/>
                  </a:cubicBezTo>
                  <a:cubicBezTo>
                    <a:pt x="579" y="1412"/>
                    <a:pt x="806" y="1354"/>
                    <a:pt x="1037" y="1216"/>
                  </a:cubicBezTo>
                  <a:cubicBezTo>
                    <a:pt x="1459" y="961"/>
                    <a:pt x="1585" y="429"/>
                    <a:pt x="15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6" name="Google Shape;1036;p39"/>
            <p:cNvGrpSpPr/>
            <p:nvPr/>
          </p:nvGrpSpPr>
          <p:grpSpPr>
            <a:xfrm rot="2451456">
              <a:off x="-2752497" y="1989064"/>
              <a:ext cx="844168" cy="757293"/>
              <a:chOff x="7536894" y="1834078"/>
              <a:chExt cx="291342" cy="261360"/>
            </a:xfrm>
          </p:grpSpPr>
          <p:grpSp>
            <p:nvGrpSpPr>
              <p:cNvPr id="1037" name="Google Shape;1037;p39"/>
              <p:cNvGrpSpPr/>
              <p:nvPr/>
            </p:nvGrpSpPr>
            <p:grpSpPr>
              <a:xfrm>
                <a:off x="7536906" y="1834078"/>
                <a:ext cx="291319" cy="261360"/>
                <a:chOff x="7534699" y="1836554"/>
                <a:chExt cx="291319" cy="261360"/>
              </a:xfrm>
            </p:grpSpPr>
            <p:sp>
              <p:nvSpPr>
                <p:cNvPr id="1038" name="Google Shape;1038;p39"/>
                <p:cNvSpPr/>
                <p:nvPr/>
              </p:nvSpPr>
              <p:spPr>
                <a:xfrm>
                  <a:off x="7534699" y="1973872"/>
                  <a:ext cx="28223" cy="2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1292" extrusionOk="0">
                      <a:moveTo>
                        <a:pt x="585" y="1"/>
                      </a:moveTo>
                      <a:cubicBezTo>
                        <a:pt x="291" y="1"/>
                        <a:pt x="92" y="437"/>
                        <a:pt x="47" y="755"/>
                      </a:cubicBezTo>
                      <a:cubicBezTo>
                        <a:pt x="0" y="1086"/>
                        <a:pt x="223" y="1236"/>
                        <a:pt x="538" y="1280"/>
                      </a:cubicBezTo>
                      <a:cubicBezTo>
                        <a:pt x="592" y="1288"/>
                        <a:pt x="645" y="1292"/>
                        <a:pt x="696" y="1292"/>
                      </a:cubicBezTo>
                      <a:cubicBezTo>
                        <a:pt x="944" y="1292"/>
                        <a:pt x="1148" y="1193"/>
                        <a:pt x="1187" y="919"/>
                      </a:cubicBezTo>
                      <a:cubicBezTo>
                        <a:pt x="1234" y="586"/>
                        <a:pt x="941" y="48"/>
                        <a:pt x="628" y="4"/>
                      </a:cubicBezTo>
                      <a:cubicBezTo>
                        <a:pt x="613" y="2"/>
                        <a:pt x="599" y="1"/>
                        <a:pt x="5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9"/>
                <p:cNvSpPr/>
                <p:nvPr/>
              </p:nvSpPr>
              <p:spPr>
                <a:xfrm>
                  <a:off x="7792060" y="1921472"/>
                  <a:ext cx="33959" cy="28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" h="1241" extrusionOk="0">
                      <a:moveTo>
                        <a:pt x="954" y="1"/>
                      </a:moveTo>
                      <a:cubicBezTo>
                        <a:pt x="598" y="1"/>
                        <a:pt x="109" y="278"/>
                        <a:pt x="57" y="586"/>
                      </a:cubicBezTo>
                      <a:cubicBezTo>
                        <a:pt x="0" y="924"/>
                        <a:pt x="493" y="1172"/>
                        <a:pt x="850" y="1232"/>
                      </a:cubicBezTo>
                      <a:cubicBezTo>
                        <a:pt x="887" y="1238"/>
                        <a:pt x="922" y="1241"/>
                        <a:pt x="955" y="1241"/>
                      </a:cubicBezTo>
                      <a:cubicBezTo>
                        <a:pt x="1239" y="1241"/>
                        <a:pt x="1379" y="1020"/>
                        <a:pt x="1429" y="718"/>
                      </a:cubicBezTo>
                      <a:cubicBezTo>
                        <a:pt x="1486" y="379"/>
                        <a:pt x="1411" y="69"/>
                        <a:pt x="1056" y="9"/>
                      </a:cubicBezTo>
                      <a:cubicBezTo>
                        <a:pt x="1023" y="3"/>
                        <a:pt x="989" y="1"/>
                        <a:pt x="9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39"/>
                <p:cNvSpPr/>
                <p:nvPr/>
              </p:nvSpPr>
              <p:spPr>
                <a:xfrm>
                  <a:off x="7772498" y="1985732"/>
                  <a:ext cx="25641" cy="25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" h="1133" extrusionOk="0">
                      <a:moveTo>
                        <a:pt x="599" y="0"/>
                      </a:moveTo>
                      <a:cubicBezTo>
                        <a:pt x="362" y="0"/>
                        <a:pt x="154" y="332"/>
                        <a:pt x="81" y="585"/>
                      </a:cubicBezTo>
                      <a:cubicBezTo>
                        <a:pt x="1" y="863"/>
                        <a:pt x="174" y="1019"/>
                        <a:pt x="440" y="1096"/>
                      </a:cubicBezTo>
                      <a:cubicBezTo>
                        <a:pt x="519" y="1119"/>
                        <a:pt x="597" y="1133"/>
                        <a:pt x="669" y="1133"/>
                      </a:cubicBezTo>
                      <a:cubicBezTo>
                        <a:pt x="841" y="1133"/>
                        <a:pt x="985" y="1058"/>
                        <a:pt x="1041" y="863"/>
                      </a:cubicBezTo>
                      <a:cubicBezTo>
                        <a:pt x="1121" y="585"/>
                        <a:pt x="937" y="86"/>
                        <a:pt x="670" y="10"/>
                      </a:cubicBezTo>
                      <a:cubicBezTo>
                        <a:pt x="646" y="3"/>
                        <a:pt x="622" y="0"/>
                        <a:pt x="59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39"/>
                <p:cNvSpPr/>
                <p:nvPr/>
              </p:nvSpPr>
              <p:spPr>
                <a:xfrm>
                  <a:off x="7623800" y="1836554"/>
                  <a:ext cx="35079" cy="36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585" extrusionOk="0">
                      <a:moveTo>
                        <a:pt x="554" y="1"/>
                      </a:moveTo>
                      <a:cubicBezTo>
                        <a:pt x="538" y="1"/>
                        <a:pt x="521" y="2"/>
                        <a:pt x="505" y="4"/>
                      </a:cubicBezTo>
                      <a:cubicBezTo>
                        <a:pt x="110" y="51"/>
                        <a:pt x="0" y="683"/>
                        <a:pt x="51" y="1099"/>
                      </a:cubicBezTo>
                      <a:cubicBezTo>
                        <a:pt x="94" y="1455"/>
                        <a:pt x="334" y="1585"/>
                        <a:pt x="650" y="1585"/>
                      </a:cubicBezTo>
                      <a:cubicBezTo>
                        <a:pt x="703" y="1585"/>
                        <a:pt x="759" y="1581"/>
                        <a:pt x="817" y="1574"/>
                      </a:cubicBezTo>
                      <a:cubicBezTo>
                        <a:pt x="1212" y="1526"/>
                        <a:pt x="1534" y="1341"/>
                        <a:pt x="1483" y="925"/>
                      </a:cubicBezTo>
                      <a:cubicBezTo>
                        <a:pt x="1435" y="527"/>
                        <a:pt x="946" y="1"/>
                        <a:pt x="5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39"/>
                <p:cNvSpPr/>
                <p:nvPr/>
              </p:nvSpPr>
              <p:spPr>
                <a:xfrm>
                  <a:off x="7613196" y="2057511"/>
                  <a:ext cx="50093" cy="40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2" h="1768" extrusionOk="0">
                      <a:moveTo>
                        <a:pt x="801" y="0"/>
                      </a:moveTo>
                      <a:cubicBezTo>
                        <a:pt x="634" y="0"/>
                        <a:pt x="483" y="36"/>
                        <a:pt x="374" y="117"/>
                      </a:cubicBezTo>
                      <a:cubicBezTo>
                        <a:pt x="0" y="396"/>
                        <a:pt x="255" y="1098"/>
                        <a:pt x="548" y="1493"/>
                      </a:cubicBezTo>
                      <a:cubicBezTo>
                        <a:pt x="691" y="1686"/>
                        <a:pt x="856" y="1767"/>
                        <a:pt x="1031" y="1767"/>
                      </a:cubicBezTo>
                      <a:cubicBezTo>
                        <a:pt x="1215" y="1767"/>
                        <a:pt x="1409" y="1678"/>
                        <a:pt x="1601" y="1536"/>
                      </a:cubicBezTo>
                      <a:cubicBezTo>
                        <a:pt x="1975" y="1257"/>
                        <a:pt x="2192" y="884"/>
                        <a:pt x="1900" y="489"/>
                      </a:cubicBezTo>
                      <a:cubicBezTo>
                        <a:pt x="1692" y="209"/>
                        <a:pt x="1202" y="0"/>
                        <a:pt x="8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39"/>
                <p:cNvSpPr/>
                <p:nvPr/>
              </p:nvSpPr>
              <p:spPr>
                <a:xfrm>
                  <a:off x="7725972" y="2051843"/>
                  <a:ext cx="37067" cy="36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2" h="1612" extrusionOk="0">
                      <a:moveTo>
                        <a:pt x="938" y="0"/>
                      </a:moveTo>
                      <a:cubicBezTo>
                        <a:pt x="620" y="0"/>
                        <a:pt x="297" y="411"/>
                        <a:pt x="158" y="742"/>
                      </a:cubicBezTo>
                      <a:cubicBezTo>
                        <a:pt x="0" y="1125"/>
                        <a:pt x="218" y="1370"/>
                        <a:pt x="580" y="1520"/>
                      </a:cubicBezTo>
                      <a:cubicBezTo>
                        <a:pt x="717" y="1577"/>
                        <a:pt x="855" y="1611"/>
                        <a:pt x="982" y="1611"/>
                      </a:cubicBezTo>
                      <a:cubicBezTo>
                        <a:pt x="1188" y="1611"/>
                        <a:pt x="1365" y="1521"/>
                        <a:pt x="1463" y="1287"/>
                      </a:cubicBezTo>
                      <a:cubicBezTo>
                        <a:pt x="1621" y="906"/>
                        <a:pt x="1438" y="177"/>
                        <a:pt x="1077" y="28"/>
                      </a:cubicBezTo>
                      <a:cubicBezTo>
                        <a:pt x="1031" y="9"/>
                        <a:pt x="985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39"/>
                <p:cNvSpPr/>
                <p:nvPr/>
              </p:nvSpPr>
              <p:spPr>
                <a:xfrm>
                  <a:off x="7754811" y="1856915"/>
                  <a:ext cx="19333" cy="19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" h="872" extrusionOk="0">
                      <a:moveTo>
                        <a:pt x="420" y="1"/>
                      </a:moveTo>
                      <a:cubicBezTo>
                        <a:pt x="230" y="1"/>
                        <a:pt x="87" y="279"/>
                        <a:pt x="44" y="486"/>
                      </a:cubicBezTo>
                      <a:cubicBezTo>
                        <a:pt x="0" y="707"/>
                        <a:pt x="143" y="814"/>
                        <a:pt x="352" y="856"/>
                      </a:cubicBezTo>
                      <a:cubicBezTo>
                        <a:pt x="400" y="866"/>
                        <a:pt x="447" y="871"/>
                        <a:pt x="491" y="871"/>
                      </a:cubicBezTo>
                      <a:cubicBezTo>
                        <a:pt x="643" y="871"/>
                        <a:pt x="767" y="809"/>
                        <a:pt x="802" y="638"/>
                      </a:cubicBezTo>
                      <a:cubicBezTo>
                        <a:pt x="846" y="417"/>
                        <a:pt x="669" y="49"/>
                        <a:pt x="460" y="5"/>
                      </a:cubicBezTo>
                      <a:cubicBezTo>
                        <a:pt x="446" y="2"/>
                        <a:pt x="433" y="1"/>
                        <a:pt x="4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39"/>
                <p:cNvSpPr/>
                <p:nvPr/>
              </p:nvSpPr>
              <p:spPr>
                <a:xfrm>
                  <a:off x="7567972" y="1901500"/>
                  <a:ext cx="15928" cy="1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" h="749" extrusionOk="0">
                      <a:moveTo>
                        <a:pt x="335" y="1"/>
                      </a:moveTo>
                      <a:cubicBezTo>
                        <a:pt x="332" y="1"/>
                        <a:pt x="329" y="1"/>
                        <a:pt x="325" y="1"/>
                      </a:cubicBezTo>
                      <a:cubicBezTo>
                        <a:pt x="142" y="7"/>
                        <a:pt x="38" y="264"/>
                        <a:pt x="14" y="424"/>
                      </a:cubicBezTo>
                      <a:cubicBezTo>
                        <a:pt x="0" y="520"/>
                        <a:pt x="22" y="595"/>
                        <a:pt x="82" y="651"/>
                      </a:cubicBezTo>
                      <a:cubicBezTo>
                        <a:pt x="132" y="698"/>
                        <a:pt x="205" y="728"/>
                        <a:pt x="301" y="743"/>
                      </a:cubicBezTo>
                      <a:cubicBezTo>
                        <a:pt x="330" y="746"/>
                        <a:pt x="359" y="749"/>
                        <a:pt x="388" y="749"/>
                      </a:cubicBezTo>
                      <a:cubicBezTo>
                        <a:pt x="394" y="749"/>
                        <a:pt x="401" y="748"/>
                        <a:pt x="407" y="748"/>
                      </a:cubicBezTo>
                      <a:cubicBezTo>
                        <a:pt x="563" y="743"/>
                        <a:pt x="664" y="663"/>
                        <a:pt x="683" y="520"/>
                      </a:cubicBezTo>
                      <a:cubicBezTo>
                        <a:pt x="697" y="428"/>
                        <a:pt x="667" y="309"/>
                        <a:pt x="604" y="201"/>
                      </a:cubicBezTo>
                      <a:cubicBezTo>
                        <a:pt x="536" y="88"/>
                        <a:pt x="446" y="15"/>
                        <a:pt x="359" y="2"/>
                      </a:cubicBezTo>
                      <a:cubicBezTo>
                        <a:pt x="351" y="1"/>
                        <a:pt x="343" y="1"/>
                        <a:pt x="3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46" name="Google Shape;1046;p39"/>
              <p:cNvGrpSpPr/>
              <p:nvPr/>
            </p:nvGrpSpPr>
            <p:grpSpPr>
              <a:xfrm>
                <a:off x="7536894" y="1834078"/>
                <a:ext cx="291342" cy="261360"/>
                <a:chOff x="7536025" y="1837103"/>
                <a:chExt cx="291342" cy="261360"/>
              </a:xfrm>
            </p:grpSpPr>
            <p:sp>
              <p:nvSpPr>
                <p:cNvPr id="1047" name="Google Shape;1047;p39"/>
                <p:cNvSpPr/>
                <p:nvPr/>
              </p:nvSpPr>
              <p:spPr>
                <a:xfrm>
                  <a:off x="7536025" y="1974421"/>
                  <a:ext cx="28223" cy="2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1292" extrusionOk="0">
                      <a:moveTo>
                        <a:pt x="584" y="1"/>
                      </a:moveTo>
                      <a:cubicBezTo>
                        <a:pt x="291" y="1"/>
                        <a:pt x="92" y="437"/>
                        <a:pt x="48" y="754"/>
                      </a:cubicBezTo>
                      <a:cubicBezTo>
                        <a:pt x="0" y="1086"/>
                        <a:pt x="223" y="1235"/>
                        <a:pt x="538" y="1280"/>
                      </a:cubicBezTo>
                      <a:cubicBezTo>
                        <a:pt x="592" y="1287"/>
                        <a:pt x="645" y="1292"/>
                        <a:pt x="696" y="1292"/>
                      </a:cubicBezTo>
                      <a:cubicBezTo>
                        <a:pt x="943" y="1292"/>
                        <a:pt x="1147" y="1193"/>
                        <a:pt x="1187" y="918"/>
                      </a:cubicBezTo>
                      <a:cubicBezTo>
                        <a:pt x="1234" y="587"/>
                        <a:pt x="941" y="48"/>
                        <a:pt x="627" y="4"/>
                      </a:cubicBezTo>
                      <a:cubicBezTo>
                        <a:pt x="613" y="2"/>
                        <a:pt x="599" y="1"/>
                        <a:pt x="584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9"/>
                <p:cNvSpPr/>
                <p:nvPr/>
              </p:nvSpPr>
              <p:spPr>
                <a:xfrm>
                  <a:off x="7793385" y="1922021"/>
                  <a:ext cx="33982" cy="28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" h="1241" extrusionOk="0">
                      <a:moveTo>
                        <a:pt x="954" y="0"/>
                      </a:moveTo>
                      <a:cubicBezTo>
                        <a:pt x="598" y="0"/>
                        <a:pt x="108" y="278"/>
                        <a:pt x="57" y="586"/>
                      </a:cubicBezTo>
                      <a:cubicBezTo>
                        <a:pt x="0" y="923"/>
                        <a:pt x="493" y="1171"/>
                        <a:pt x="849" y="1231"/>
                      </a:cubicBezTo>
                      <a:cubicBezTo>
                        <a:pt x="887" y="1238"/>
                        <a:pt x="922" y="1241"/>
                        <a:pt x="955" y="1241"/>
                      </a:cubicBezTo>
                      <a:cubicBezTo>
                        <a:pt x="1239" y="1241"/>
                        <a:pt x="1378" y="1019"/>
                        <a:pt x="1429" y="717"/>
                      </a:cubicBezTo>
                      <a:cubicBezTo>
                        <a:pt x="1487" y="379"/>
                        <a:pt x="1411" y="69"/>
                        <a:pt x="1055" y="9"/>
                      </a:cubicBezTo>
                      <a:cubicBezTo>
                        <a:pt x="1023" y="3"/>
                        <a:pt x="989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9"/>
                <p:cNvSpPr/>
                <p:nvPr/>
              </p:nvSpPr>
              <p:spPr>
                <a:xfrm>
                  <a:off x="7773847" y="1986258"/>
                  <a:ext cx="25641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" h="1134" extrusionOk="0">
                      <a:moveTo>
                        <a:pt x="598" y="1"/>
                      </a:moveTo>
                      <a:cubicBezTo>
                        <a:pt x="361" y="1"/>
                        <a:pt x="154" y="333"/>
                        <a:pt x="81" y="586"/>
                      </a:cubicBezTo>
                      <a:cubicBezTo>
                        <a:pt x="0" y="863"/>
                        <a:pt x="174" y="1020"/>
                        <a:pt x="440" y="1097"/>
                      </a:cubicBezTo>
                      <a:cubicBezTo>
                        <a:pt x="518" y="1120"/>
                        <a:pt x="596" y="1133"/>
                        <a:pt x="669" y="1133"/>
                      </a:cubicBezTo>
                      <a:cubicBezTo>
                        <a:pt x="840" y="1133"/>
                        <a:pt x="984" y="1059"/>
                        <a:pt x="1041" y="863"/>
                      </a:cubicBezTo>
                      <a:cubicBezTo>
                        <a:pt x="1121" y="586"/>
                        <a:pt x="936" y="87"/>
                        <a:pt x="670" y="11"/>
                      </a:cubicBezTo>
                      <a:cubicBezTo>
                        <a:pt x="646" y="4"/>
                        <a:pt x="622" y="1"/>
                        <a:pt x="598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9"/>
                <p:cNvSpPr/>
                <p:nvPr/>
              </p:nvSpPr>
              <p:spPr>
                <a:xfrm>
                  <a:off x="7625125" y="1837103"/>
                  <a:ext cx="35079" cy="36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585" extrusionOk="0">
                      <a:moveTo>
                        <a:pt x="554" y="1"/>
                      </a:moveTo>
                      <a:cubicBezTo>
                        <a:pt x="538" y="1"/>
                        <a:pt x="521" y="2"/>
                        <a:pt x="505" y="4"/>
                      </a:cubicBezTo>
                      <a:cubicBezTo>
                        <a:pt x="111" y="51"/>
                        <a:pt x="0" y="683"/>
                        <a:pt x="51" y="1098"/>
                      </a:cubicBezTo>
                      <a:cubicBezTo>
                        <a:pt x="95" y="1454"/>
                        <a:pt x="336" y="1584"/>
                        <a:pt x="652" y="1584"/>
                      </a:cubicBezTo>
                      <a:cubicBezTo>
                        <a:pt x="705" y="1584"/>
                        <a:pt x="760" y="1581"/>
                        <a:pt x="816" y="1574"/>
                      </a:cubicBezTo>
                      <a:cubicBezTo>
                        <a:pt x="1211" y="1526"/>
                        <a:pt x="1534" y="1341"/>
                        <a:pt x="1483" y="925"/>
                      </a:cubicBezTo>
                      <a:cubicBezTo>
                        <a:pt x="1434" y="526"/>
                        <a:pt x="946" y="1"/>
                        <a:pt x="554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9"/>
                <p:cNvSpPr/>
                <p:nvPr/>
              </p:nvSpPr>
              <p:spPr>
                <a:xfrm>
                  <a:off x="7614545" y="2058059"/>
                  <a:ext cx="50093" cy="40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2" h="1768" extrusionOk="0">
                      <a:moveTo>
                        <a:pt x="801" y="1"/>
                      </a:moveTo>
                      <a:cubicBezTo>
                        <a:pt x="634" y="1"/>
                        <a:pt x="483" y="36"/>
                        <a:pt x="374" y="118"/>
                      </a:cubicBezTo>
                      <a:cubicBezTo>
                        <a:pt x="0" y="395"/>
                        <a:pt x="254" y="1098"/>
                        <a:pt x="547" y="1494"/>
                      </a:cubicBezTo>
                      <a:cubicBezTo>
                        <a:pt x="690" y="1686"/>
                        <a:pt x="855" y="1767"/>
                        <a:pt x="1030" y="1767"/>
                      </a:cubicBezTo>
                      <a:cubicBezTo>
                        <a:pt x="1214" y="1767"/>
                        <a:pt x="1408" y="1678"/>
                        <a:pt x="1600" y="1535"/>
                      </a:cubicBezTo>
                      <a:cubicBezTo>
                        <a:pt x="1973" y="1257"/>
                        <a:pt x="2192" y="883"/>
                        <a:pt x="1899" y="488"/>
                      </a:cubicBezTo>
                      <a:cubicBezTo>
                        <a:pt x="1691" y="209"/>
                        <a:pt x="1202" y="1"/>
                        <a:pt x="801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9"/>
                <p:cNvSpPr/>
                <p:nvPr/>
              </p:nvSpPr>
              <p:spPr>
                <a:xfrm>
                  <a:off x="7727274" y="2052346"/>
                  <a:ext cx="37067" cy="368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2" h="1614" extrusionOk="0">
                      <a:moveTo>
                        <a:pt x="939" y="1"/>
                      </a:moveTo>
                      <a:cubicBezTo>
                        <a:pt x="620" y="1"/>
                        <a:pt x="298" y="412"/>
                        <a:pt x="159" y="743"/>
                      </a:cubicBezTo>
                      <a:cubicBezTo>
                        <a:pt x="1" y="1127"/>
                        <a:pt x="219" y="1372"/>
                        <a:pt x="581" y="1522"/>
                      </a:cubicBezTo>
                      <a:cubicBezTo>
                        <a:pt x="719" y="1579"/>
                        <a:pt x="857" y="1614"/>
                        <a:pt x="984" y="1614"/>
                      </a:cubicBezTo>
                      <a:cubicBezTo>
                        <a:pt x="1189" y="1614"/>
                        <a:pt x="1365" y="1523"/>
                        <a:pt x="1463" y="1288"/>
                      </a:cubicBezTo>
                      <a:cubicBezTo>
                        <a:pt x="1622" y="908"/>
                        <a:pt x="1440" y="179"/>
                        <a:pt x="1077" y="28"/>
                      </a:cubicBezTo>
                      <a:cubicBezTo>
                        <a:pt x="1032" y="9"/>
                        <a:pt x="985" y="1"/>
                        <a:pt x="939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9"/>
                <p:cNvSpPr/>
                <p:nvPr/>
              </p:nvSpPr>
              <p:spPr>
                <a:xfrm>
                  <a:off x="7756136" y="1857464"/>
                  <a:ext cx="19356" cy="19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" h="872" extrusionOk="0">
                      <a:moveTo>
                        <a:pt x="422" y="1"/>
                      </a:moveTo>
                      <a:cubicBezTo>
                        <a:pt x="231" y="1"/>
                        <a:pt x="87" y="279"/>
                        <a:pt x="45" y="486"/>
                      </a:cubicBezTo>
                      <a:cubicBezTo>
                        <a:pt x="0" y="708"/>
                        <a:pt x="144" y="815"/>
                        <a:pt x="353" y="857"/>
                      </a:cubicBezTo>
                      <a:cubicBezTo>
                        <a:pt x="401" y="867"/>
                        <a:pt x="447" y="872"/>
                        <a:pt x="491" y="872"/>
                      </a:cubicBezTo>
                      <a:cubicBezTo>
                        <a:pt x="643" y="872"/>
                        <a:pt x="766" y="810"/>
                        <a:pt x="802" y="639"/>
                      </a:cubicBezTo>
                      <a:cubicBezTo>
                        <a:pt x="847" y="417"/>
                        <a:pt x="669" y="49"/>
                        <a:pt x="461" y="5"/>
                      </a:cubicBezTo>
                      <a:cubicBezTo>
                        <a:pt x="448" y="2"/>
                        <a:pt x="434" y="1"/>
                        <a:pt x="422" y="1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9"/>
                <p:cNvSpPr/>
                <p:nvPr/>
              </p:nvSpPr>
              <p:spPr>
                <a:xfrm>
                  <a:off x="7569298" y="1902048"/>
                  <a:ext cx="15951" cy="1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749" extrusionOk="0">
                      <a:moveTo>
                        <a:pt x="335" y="0"/>
                      </a:moveTo>
                      <a:cubicBezTo>
                        <a:pt x="332" y="0"/>
                        <a:pt x="328" y="1"/>
                        <a:pt x="325" y="1"/>
                      </a:cubicBezTo>
                      <a:cubicBezTo>
                        <a:pt x="142" y="7"/>
                        <a:pt x="39" y="264"/>
                        <a:pt x="15" y="424"/>
                      </a:cubicBezTo>
                      <a:cubicBezTo>
                        <a:pt x="0" y="519"/>
                        <a:pt x="23" y="595"/>
                        <a:pt x="82" y="651"/>
                      </a:cubicBezTo>
                      <a:cubicBezTo>
                        <a:pt x="131" y="698"/>
                        <a:pt x="205" y="728"/>
                        <a:pt x="301" y="742"/>
                      </a:cubicBezTo>
                      <a:cubicBezTo>
                        <a:pt x="330" y="746"/>
                        <a:pt x="359" y="748"/>
                        <a:pt x="388" y="748"/>
                      </a:cubicBezTo>
                      <a:cubicBezTo>
                        <a:pt x="394" y="748"/>
                        <a:pt x="400" y="748"/>
                        <a:pt x="406" y="748"/>
                      </a:cubicBezTo>
                      <a:cubicBezTo>
                        <a:pt x="564" y="742"/>
                        <a:pt x="663" y="663"/>
                        <a:pt x="683" y="520"/>
                      </a:cubicBezTo>
                      <a:cubicBezTo>
                        <a:pt x="697" y="428"/>
                        <a:pt x="667" y="309"/>
                        <a:pt x="603" y="201"/>
                      </a:cubicBezTo>
                      <a:cubicBezTo>
                        <a:pt x="536" y="87"/>
                        <a:pt x="446" y="14"/>
                        <a:pt x="359" y="2"/>
                      </a:cubicBezTo>
                      <a:cubicBezTo>
                        <a:pt x="351" y="1"/>
                        <a:pt x="343" y="0"/>
                        <a:pt x="335" y="0"/>
                      </a:cubicBezTo>
                      <a:close/>
                    </a:path>
                  </a:pathLst>
                </a:custGeom>
                <a:solidFill>
                  <a:srgbClr val="353F5B">
                    <a:alpha val="411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47"/>
          <p:cNvSpPr/>
          <p:nvPr/>
        </p:nvSpPr>
        <p:spPr>
          <a:xfrm>
            <a:off x="1081825" y="1882013"/>
            <a:ext cx="2976000" cy="1976400"/>
          </a:xfrm>
          <a:prstGeom prst="roundRect">
            <a:avLst>
              <a:gd name="adj" fmla="val 4003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" name="Google Shape;1399;p47"/>
          <p:cNvSpPr txBox="1">
            <a:spLocks noGrp="1"/>
          </p:cNvSpPr>
          <p:nvPr>
            <p:ph type="title"/>
          </p:nvPr>
        </p:nvSpPr>
        <p:spPr>
          <a:xfrm>
            <a:off x="1212400" y="539500"/>
            <a:ext cx="6701700" cy="4530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  <p:pic>
        <p:nvPicPr>
          <p:cNvPr id="1400" name="Google Shape;1400;p47"/>
          <p:cNvPicPr preferRelativeResize="0"/>
          <p:nvPr/>
        </p:nvPicPr>
        <p:blipFill rotWithShape="1">
          <a:blip r:embed="rId3">
            <a:alphaModFix/>
          </a:blip>
          <a:srcRect t="13604" b="13604"/>
          <a:stretch/>
        </p:blipFill>
        <p:spPr>
          <a:xfrm>
            <a:off x="4882775" y="1466725"/>
            <a:ext cx="3179400" cy="2807100"/>
          </a:xfrm>
          <a:prstGeom prst="roundRect">
            <a:avLst>
              <a:gd name="adj" fmla="val 9068"/>
            </a:avLst>
          </a:prstGeom>
          <a:noFill/>
          <a:ln>
            <a:noFill/>
          </a:ln>
        </p:spPr>
      </p:pic>
      <p:sp>
        <p:nvSpPr>
          <p:cNvPr id="1401" name="Google Shape;1401;p47"/>
          <p:cNvSpPr txBox="1">
            <a:spLocks noGrp="1"/>
          </p:cNvSpPr>
          <p:nvPr>
            <p:ph type="subTitle" idx="1"/>
          </p:nvPr>
        </p:nvSpPr>
        <p:spPr>
          <a:xfrm>
            <a:off x="1226875" y="2249963"/>
            <a:ext cx="2685900" cy="12405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grpSp>
        <p:nvGrpSpPr>
          <p:cNvPr id="1402" name="Google Shape;1402;p47"/>
          <p:cNvGrpSpPr/>
          <p:nvPr/>
        </p:nvGrpSpPr>
        <p:grpSpPr>
          <a:xfrm rot="1194948">
            <a:off x="3770596" y="3326277"/>
            <a:ext cx="711706" cy="702601"/>
            <a:chOff x="2008584" y="-9077153"/>
            <a:chExt cx="1398123" cy="1380238"/>
          </a:xfrm>
        </p:grpSpPr>
        <p:sp>
          <p:nvSpPr>
            <p:cNvPr id="1403" name="Google Shape;1403;p47"/>
            <p:cNvSpPr/>
            <p:nvPr/>
          </p:nvSpPr>
          <p:spPr>
            <a:xfrm>
              <a:off x="2008584" y="-9077153"/>
              <a:ext cx="1398123" cy="1380238"/>
            </a:xfrm>
            <a:custGeom>
              <a:avLst/>
              <a:gdLst/>
              <a:ahLst/>
              <a:cxnLst/>
              <a:rect l="l" t="t" r="r" b="b"/>
              <a:pathLst>
                <a:path w="23921" h="23615" extrusionOk="0">
                  <a:moveTo>
                    <a:pt x="17112" y="1"/>
                  </a:moveTo>
                  <a:cubicBezTo>
                    <a:pt x="16319" y="1"/>
                    <a:pt x="15400" y="145"/>
                    <a:pt x="14552" y="629"/>
                  </a:cubicBezTo>
                  <a:cubicBezTo>
                    <a:pt x="14379" y="730"/>
                    <a:pt x="14212" y="841"/>
                    <a:pt x="14052" y="963"/>
                  </a:cubicBezTo>
                  <a:cubicBezTo>
                    <a:pt x="13661" y="533"/>
                    <a:pt x="13131" y="321"/>
                    <a:pt x="12603" y="321"/>
                  </a:cubicBezTo>
                  <a:cubicBezTo>
                    <a:pt x="12024" y="321"/>
                    <a:pt x="11447" y="576"/>
                    <a:pt x="11056" y="1077"/>
                  </a:cubicBezTo>
                  <a:cubicBezTo>
                    <a:pt x="10981" y="1030"/>
                    <a:pt x="10909" y="989"/>
                    <a:pt x="10829" y="945"/>
                  </a:cubicBezTo>
                  <a:cubicBezTo>
                    <a:pt x="10693" y="869"/>
                    <a:pt x="10553" y="802"/>
                    <a:pt x="10409" y="742"/>
                  </a:cubicBezTo>
                  <a:cubicBezTo>
                    <a:pt x="9795" y="490"/>
                    <a:pt x="9167" y="398"/>
                    <a:pt x="8581" y="398"/>
                  </a:cubicBezTo>
                  <a:cubicBezTo>
                    <a:pt x="7167" y="398"/>
                    <a:pt x="5992" y="930"/>
                    <a:pt x="5817" y="1016"/>
                  </a:cubicBezTo>
                  <a:lnTo>
                    <a:pt x="4751" y="1521"/>
                  </a:lnTo>
                  <a:lnTo>
                    <a:pt x="5156" y="2630"/>
                  </a:lnTo>
                  <a:cubicBezTo>
                    <a:pt x="5277" y="2956"/>
                    <a:pt x="5428" y="3271"/>
                    <a:pt x="5603" y="3570"/>
                  </a:cubicBezTo>
                  <a:cubicBezTo>
                    <a:pt x="5996" y="4258"/>
                    <a:pt x="6641" y="5133"/>
                    <a:pt x="7591" y="5718"/>
                  </a:cubicBezTo>
                  <a:cubicBezTo>
                    <a:pt x="4905" y="8179"/>
                    <a:pt x="3808" y="11182"/>
                    <a:pt x="3358" y="13237"/>
                  </a:cubicBezTo>
                  <a:cubicBezTo>
                    <a:pt x="927" y="14646"/>
                    <a:pt x="0" y="17696"/>
                    <a:pt x="1237" y="20220"/>
                  </a:cubicBezTo>
                  <a:cubicBezTo>
                    <a:pt x="1270" y="20276"/>
                    <a:pt x="1369" y="20476"/>
                    <a:pt x="1369" y="20476"/>
                  </a:cubicBezTo>
                  <a:lnTo>
                    <a:pt x="1383" y="20523"/>
                  </a:lnTo>
                  <a:cubicBezTo>
                    <a:pt x="1825" y="21293"/>
                    <a:pt x="2453" y="21942"/>
                    <a:pt x="3208" y="22410"/>
                  </a:cubicBezTo>
                  <a:cubicBezTo>
                    <a:pt x="3356" y="22499"/>
                    <a:pt x="3505" y="22579"/>
                    <a:pt x="3659" y="22657"/>
                  </a:cubicBezTo>
                  <a:cubicBezTo>
                    <a:pt x="4275" y="22960"/>
                    <a:pt x="4944" y="23142"/>
                    <a:pt x="5629" y="23193"/>
                  </a:cubicBezTo>
                  <a:cubicBezTo>
                    <a:pt x="5762" y="23202"/>
                    <a:pt x="5895" y="23207"/>
                    <a:pt x="6026" y="23207"/>
                  </a:cubicBezTo>
                  <a:cubicBezTo>
                    <a:pt x="8798" y="23207"/>
                    <a:pt x="11141" y="21067"/>
                    <a:pt x="11347" y="18258"/>
                  </a:cubicBezTo>
                  <a:cubicBezTo>
                    <a:pt x="11361" y="18088"/>
                    <a:pt x="11366" y="17917"/>
                    <a:pt x="11360" y="17746"/>
                  </a:cubicBezTo>
                  <a:cubicBezTo>
                    <a:pt x="11343" y="16857"/>
                    <a:pt x="11102" y="15987"/>
                    <a:pt x="10660" y="15216"/>
                  </a:cubicBezTo>
                  <a:cubicBezTo>
                    <a:pt x="10578" y="15069"/>
                    <a:pt x="10487" y="14927"/>
                    <a:pt x="10390" y="14790"/>
                  </a:cubicBezTo>
                  <a:lnTo>
                    <a:pt x="10302" y="14674"/>
                  </a:lnTo>
                  <a:lnTo>
                    <a:pt x="10279" y="14645"/>
                  </a:lnTo>
                  <a:cubicBezTo>
                    <a:pt x="10215" y="14558"/>
                    <a:pt x="10149" y="14478"/>
                    <a:pt x="10079" y="14393"/>
                  </a:cubicBezTo>
                  <a:cubicBezTo>
                    <a:pt x="10029" y="14340"/>
                    <a:pt x="9986" y="14289"/>
                    <a:pt x="9933" y="14234"/>
                  </a:cubicBezTo>
                  <a:cubicBezTo>
                    <a:pt x="9873" y="14165"/>
                    <a:pt x="9808" y="14098"/>
                    <a:pt x="9746" y="14038"/>
                  </a:cubicBezTo>
                  <a:cubicBezTo>
                    <a:pt x="9689" y="13988"/>
                    <a:pt x="9630" y="13932"/>
                    <a:pt x="9570" y="13875"/>
                  </a:cubicBezTo>
                  <a:cubicBezTo>
                    <a:pt x="9513" y="13826"/>
                    <a:pt x="9449" y="13772"/>
                    <a:pt x="9384" y="13720"/>
                  </a:cubicBezTo>
                  <a:cubicBezTo>
                    <a:pt x="9319" y="13667"/>
                    <a:pt x="9254" y="13614"/>
                    <a:pt x="9184" y="13564"/>
                  </a:cubicBezTo>
                  <a:cubicBezTo>
                    <a:pt x="9136" y="13529"/>
                    <a:pt x="9087" y="13503"/>
                    <a:pt x="9039" y="13468"/>
                  </a:cubicBezTo>
                  <a:lnTo>
                    <a:pt x="8980" y="13425"/>
                  </a:lnTo>
                  <a:cubicBezTo>
                    <a:pt x="8917" y="13378"/>
                    <a:pt x="8850" y="13335"/>
                    <a:pt x="8782" y="13297"/>
                  </a:cubicBezTo>
                  <a:cubicBezTo>
                    <a:pt x="8749" y="13274"/>
                    <a:pt x="8710" y="13255"/>
                    <a:pt x="8658" y="13222"/>
                  </a:cubicBezTo>
                  <a:cubicBezTo>
                    <a:pt x="8300" y="13020"/>
                    <a:pt x="7921" y="12859"/>
                    <a:pt x="7525" y="12742"/>
                  </a:cubicBezTo>
                  <a:cubicBezTo>
                    <a:pt x="8204" y="10759"/>
                    <a:pt x="9614" y="8522"/>
                    <a:pt x="12515" y="7031"/>
                  </a:cubicBezTo>
                  <a:cubicBezTo>
                    <a:pt x="13821" y="7992"/>
                    <a:pt x="14913" y="9212"/>
                    <a:pt x="15724" y="10616"/>
                  </a:cubicBezTo>
                  <a:cubicBezTo>
                    <a:pt x="16162" y="11384"/>
                    <a:pt x="16506" y="12201"/>
                    <a:pt x="16749" y="13051"/>
                  </a:cubicBezTo>
                  <a:cubicBezTo>
                    <a:pt x="16200" y="13165"/>
                    <a:pt x="15670" y="13364"/>
                    <a:pt x="15183" y="13641"/>
                  </a:cubicBezTo>
                  <a:cubicBezTo>
                    <a:pt x="12622" y="15102"/>
                    <a:pt x="11730" y="18361"/>
                    <a:pt x="13190" y="20920"/>
                  </a:cubicBezTo>
                  <a:cubicBezTo>
                    <a:pt x="14174" y="22647"/>
                    <a:pt x="15976" y="23615"/>
                    <a:pt x="17830" y="23615"/>
                  </a:cubicBezTo>
                  <a:cubicBezTo>
                    <a:pt x="18726" y="23615"/>
                    <a:pt x="19635" y="23389"/>
                    <a:pt x="20469" y="22913"/>
                  </a:cubicBezTo>
                  <a:cubicBezTo>
                    <a:pt x="23029" y="21454"/>
                    <a:pt x="23920" y="18194"/>
                    <a:pt x="22463" y="15632"/>
                  </a:cubicBezTo>
                  <a:cubicBezTo>
                    <a:pt x="22378" y="15484"/>
                    <a:pt x="22288" y="15340"/>
                    <a:pt x="22189" y="15201"/>
                  </a:cubicBezTo>
                  <a:cubicBezTo>
                    <a:pt x="22157" y="15158"/>
                    <a:pt x="22128" y="15119"/>
                    <a:pt x="22082" y="15062"/>
                  </a:cubicBezTo>
                  <a:cubicBezTo>
                    <a:pt x="22020" y="14972"/>
                    <a:pt x="21952" y="14888"/>
                    <a:pt x="21879" y="14805"/>
                  </a:cubicBezTo>
                  <a:cubicBezTo>
                    <a:pt x="21836" y="14754"/>
                    <a:pt x="21791" y="14710"/>
                    <a:pt x="21733" y="14646"/>
                  </a:cubicBezTo>
                  <a:lnTo>
                    <a:pt x="21537" y="14448"/>
                  </a:lnTo>
                  <a:cubicBezTo>
                    <a:pt x="21483" y="14389"/>
                    <a:pt x="21426" y="14338"/>
                    <a:pt x="21370" y="14288"/>
                  </a:cubicBezTo>
                  <a:cubicBezTo>
                    <a:pt x="21305" y="14235"/>
                    <a:pt x="21245" y="14180"/>
                    <a:pt x="21184" y="14132"/>
                  </a:cubicBezTo>
                  <a:cubicBezTo>
                    <a:pt x="21118" y="14079"/>
                    <a:pt x="21054" y="14026"/>
                    <a:pt x="20984" y="13976"/>
                  </a:cubicBezTo>
                  <a:cubicBezTo>
                    <a:pt x="20968" y="13969"/>
                    <a:pt x="20953" y="13959"/>
                    <a:pt x="20940" y="13947"/>
                  </a:cubicBezTo>
                  <a:cubicBezTo>
                    <a:pt x="20674" y="12099"/>
                    <a:pt x="20061" y="10317"/>
                    <a:pt x="19135" y="8696"/>
                  </a:cubicBezTo>
                  <a:cubicBezTo>
                    <a:pt x="18537" y="7655"/>
                    <a:pt x="17822" y="6686"/>
                    <a:pt x="17002" y="5809"/>
                  </a:cubicBezTo>
                  <a:cubicBezTo>
                    <a:pt x="17138" y="5750"/>
                    <a:pt x="17272" y="5684"/>
                    <a:pt x="17400" y="5609"/>
                  </a:cubicBezTo>
                  <a:cubicBezTo>
                    <a:pt x="18900" y="4752"/>
                    <a:pt x="19601" y="3149"/>
                    <a:pt x="19883" y="2276"/>
                  </a:cubicBezTo>
                  <a:cubicBezTo>
                    <a:pt x="19966" y="2021"/>
                    <a:pt x="20002" y="1856"/>
                    <a:pt x="20011" y="1823"/>
                  </a:cubicBezTo>
                  <a:lnTo>
                    <a:pt x="20264" y="670"/>
                  </a:lnTo>
                  <a:lnTo>
                    <a:pt x="19142" y="302"/>
                  </a:lnTo>
                  <a:cubicBezTo>
                    <a:pt x="18992" y="253"/>
                    <a:pt x="18163" y="1"/>
                    <a:pt x="17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300000" algn="bl" rotWithShape="0">
                <a:schemeClr val="accent4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7"/>
            <p:cNvSpPr/>
            <p:nvPr/>
          </p:nvSpPr>
          <p:spPr>
            <a:xfrm>
              <a:off x="2780678" y="-9001405"/>
              <a:ext cx="323507" cy="212164"/>
            </a:xfrm>
            <a:custGeom>
              <a:avLst/>
              <a:gdLst/>
              <a:ahLst/>
              <a:cxnLst/>
              <a:rect l="l" t="t" r="r" b="b"/>
              <a:pathLst>
                <a:path w="5535" h="3630" extrusionOk="0">
                  <a:moveTo>
                    <a:pt x="3902" y="0"/>
                  </a:moveTo>
                  <a:cubicBezTo>
                    <a:pt x="3294" y="0"/>
                    <a:pt x="2602" y="105"/>
                    <a:pt x="1990" y="455"/>
                  </a:cubicBezTo>
                  <a:cubicBezTo>
                    <a:pt x="464" y="1328"/>
                    <a:pt x="1" y="3396"/>
                    <a:pt x="1" y="3396"/>
                  </a:cubicBezTo>
                  <a:cubicBezTo>
                    <a:pt x="1" y="3396"/>
                    <a:pt x="724" y="3629"/>
                    <a:pt x="1632" y="3629"/>
                  </a:cubicBezTo>
                  <a:cubicBezTo>
                    <a:pt x="2241" y="3629"/>
                    <a:pt x="2932" y="3525"/>
                    <a:pt x="3544" y="3175"/>
                  </a:cubicBezTo>
                  <a:cubicBezTo>
                    <a:pt x="5071" y="2303"/>
                    <a:pt x="5534" y="234"/>
                    <a:pt x="5534" y="234"/>
                  </a:cubicBezTo>
                  <a:cubicBezTo>
                    <a:pt x="5534" y="234"/>
                    <a:pt x="4811" y="0"/>
                    <a:pt x="39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7"/>
            <p:cNvSpPr/>
            <p:nvPr/>
          </p:nvSpPr>
          <p:spPr>
            <a:xfrm>
              <a:off x="2780912" y="-8987436"/>
              <a:ext cx="323390" cy="198488"/>
            </a:xfrm>
            <a:custGeom>
              <a:avLst/>
              <a:gdLst/>
              <a:ahLst/>
              <a:cxnLst/>
              <a:rect l="l" t="t" r="r" b="b"/>
              <a:pathLst>
                <a:path w="5533" h="3396" extrusionOk="0">
                  <a:moveTo>
                    <a:pt x="5533" y="1"/>
                  </a:moveTo>
                  <a:lnTo>
                    <a:pt x="0" y="3161"/>
                  </a:lnTo>
                  <a:cubicBezTo>
                    <a:pt x="0" y="3161"/>
                    <a:pt x="724" y="3395"/>
                    <a:pt x="1632" y="3395"/>
                  </a:cubicBezTo>
                  <a:cubicBezTo>
                    <a:pt x="2241" y="3395"/>
                    <a:pt x="2932" y="3290"/>
                    <a:pt x="3544" y="2941"/>
                  </a:cubicBezTo>
                  <a:cubicBezTo>
                    <a:pt x="5071" y="2069"/>
                    <a:pt x="5533" y="1"/>
                    <a:pt x="5533" y="1"/>
                  </a:cubicBez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7"/>
            <p:cNvSpPr/>
            <p:nvPr/>
          </p:nvSpPr>
          <p:spPr>
            <a:xfrm>
              <a:off x="2374817" y="-8982117"/>
              <a:ext cx="347996" cy="196091"/>
            </a:xfrm>
            <a:custGeom>
              <a:avLst/>
              <a:gdLst/>
              <a:ahLst/>
              <a:cxnLst/>
              <a:rect l="l" t="t" r="r" b="b"/>
              <a:pathLst>
                <a:path w="5954" h="3355" extrusionOk="0">
                  <a:moveTo>
                    <a:pt x="2301" y="1"/>
                  </a:moveTo>
                  <a:cubicBezTo>
                    <a:pt x="1071" y="1"/>
                    <a:pt x="1" y="539"/>
                    <a:pt x="1" y="539"/>
                  </a:cubicBezTo>
                  <a:cubicBezTo>
                    <a:pt x="1" y="539"/>
                    <a:pt x="775" y="2512"/>
                    <a:pt x="2418" y="3141"/>
                  </a:cubicBezTo>
                  <a:cubicBezTo>
                    <a:pt x="2825" y="3296"/>
                    <a:pt x="3247" y="3355"/>
                    <a:pt x="3653" y="3355"/>
                  </a:cubicBezTo>
                  <a:cubicBezTo>
                    <a:pt x="4882" y="3355"/>
                    <a:pt x="5953" y="2816"/>
                    <a:pt x="5953" y="2816"/>
                  </a:cubicBezTo>
                  <a:cubicBezTo>
                    <a:pt x="5953" y="2816"/>
                    <a:pt x="5179" y="843"/>
                    <a:pt x="3537" y="215"/>
                  </a:cubicBezTo>
                  <a:cubicBezTo>
                    <a:pt x="3130" y="59"/>
                    <a:pt x="2707" y="1"/>
                    <a:pt x="2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7"/>
            <p:cNvSpPr/>
            <p:nvPr/>
          </p:nvSpPr>
          <p:spPr>
            <a:xfrm>
              <a:off x="2374700" y="-8950322"/>
              <a:ext cx="347996" cy="164647"/>
            </a:xfrm>
            <a:custGeom>
              <a:avLst/>
              <a:gdLst/>
              <a:ahLst/>
              <a:cxnLst/>
              <a:rect l="l" t="t" r="r" b="b"/>
              <a:pathLst>
                <a:path w="5954" h="2817" extrusionOk="0">
                  <a:moveTo>
                    <a:pt x="0" y="1"/>
                  </a:moveTo>
                  <a:cubicBezTo>
                    <a:pt x="0" y="1"/>
                    <a:pt x="776" y="1974"/>
                    <a:pt x="2417" y="2602"/>
                  </a:cubicBezTo>
                  <a:cubicBezTo>
                    <a:pt x="2825" y="2758"/>
                    <a:pt x="3247" y="2817"/>
                    <a:pt x="3653" y="2817"/>
                  </a:cubicBezTo>
                  <a:cubicBezTo>
                    <a:pt x="4883" y="2817"/>
                    <a:pt x="5954" y="2277"/>
                    <a:pt x="5954" y="227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353F5B">
                <a:alpha val="41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7"/>
            <p:cNvSpPr/>
            <p:nvPr/>
          </p:nvSpPr>
          <p:spPr>
            <a:xfrm>
              <a:off x="2233198" y="-8982819"/>
              <a:ext cx="961169" cy="952870"/>
            </a:xfrm>
            <a:custGeom>
              <a:avLst/>
              <a:gdLst/>
              <a:ahLst/>
              <a:cxnLst/>
              <a:rect l="l" t="t" r="r" b="b"/>
              <a:pathLst>
                <a:path w="16445" h="16303" extrusionOk="0">
                  <a:moveTo>
                    <a:pt x="8761" y="1"/>
                  </a:moveTo>
                  <a:cubicBezTo>
                    <a:pt x="8756" y="1"/>
                    <a:pt x="8751" y="1"/>
                    <a:pt x="8746" y="1"/>
                  </a:cubicBezTo>
                  <a:cubicBezTo>
                    <a:pt x="8378" y="9"/>
                    <a:pt x="8087" y="313"/>
                    <a:pt x="8095" y="681"/>
                  </a:cubicBezTo>
                  <a:lnTo>
                    <a:pt x="8141" y="2756"/>
                  </a:lnTo>
                  <a:cubicBezTo>
                    <a:pt x="1" y="6438"/>
                    <a:pt x="455" y="14915"/>
                    <a:pt x="463" y="15001"/>
                  </a:cubicBezTo>
                  <a:cubicBezTo>
                    <a:pt x="468" y="15101"/>
                    <a:pt x="497" y="15197"/>
                    <a:pt x="548" y="15284"/>
                  </a:cubicBezTo>
                  <a:cubicBezTo>
                    <a:pt x="668" y="15493"/>
                    <a:pt x="890" y="15617"/>
                    <a:pt x="1122" y="15617"/>
                  </a:cubicBezTo>
                  <a:cubicBezTo>
                    <a:pt x="1186" y="15617"/>
                    <a:pt x="1251" y="15607"/>
                    <a:pt x="1315" y="15588"/>
                  </a:cubicBezTo>
                  <a:cubicBezTo>
                    <a:pt x="1611" y="15498"/>
                    <a:pt x="1805" y="15217"/>
                    <a:pt x="1785" y="14908"/>
                  </a:cubicBezTo>
                  <a:cubicBezTo>
                    <a:pt x="1761" y="14590"/>
                    <a:pt x="1397" y="7189"/>
                    <a:pt x="8773" y="3915"/>
                  </a:cubicBezTo>
                  <a:cubicBezTo>
                    <a:pt x="9998" y="4666"/>
                    <a:pt x="15069" y="8245"/>
                    <a:pt x="14612" y="15598"/>
                  </a:cubicBezTo>
                  <a:cubicBezTo>
                    <a:pt x="14605" y="15727"/>
                    <a:pt x="14635" y="15856"/>
                    <a:pt x="14700" y="15969"/>
                  </a:cubicBezTo>
                  <a:cubicBezTo>
                    <a:pt x="14811" y="16163"/>
                    <a:pt x="15011" y="16286"/>
                    <a:pt x="15234" y="16300"/>
                  </a:cubicBezTo>
                  <a:cubicBezTo>
                    <a:pt x="15253" y="16301"/>
                    <a:pt x="15272" y="16302"/>
                    <a:pt x="15290" y="16302"/>
                  </a:cubicBezTo>
                  <a:cubicBezTo>
                    <a:pt x="15626" y="16302"/>
                    <a:pt x="15912" y="16045"/>
                    <a:pt x="15941" y="15704"/>
                  </a:cubicBezTo>
                  <a:cubicBezTo>
                    <a:pt x="15942" y="15698"/>
                    <a:pt x="15942" y="15693"/>
                    <a:pt x="15943" y="15687"/>
                  </a:cubicBezTo>
                  <a:cubicBezTo>
                    <a:pt x="16445" y="7687"/>
                    <a:pt x="10935" y="3703"/>
                    <a:pt x="9475" y="2795"/>
                  </a:cubicBezTo>
                  <a:lnTo>
                    <a:pt x="9427" y="653"/>
                  </a:lnTo>
                  <a:cubicBezTo>
                    <a:pt x="9419" y="290"/>
                    <a:pt x="9122" y="1"/>
                    <a:pt x="87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7"/>
            <p:cNvSpPr/>
            <p:nvPr/>
          </p:nvSpPr>
          <p:spPr>
            <a:xfrm>
              <a:off x="2814051" y="-8245445"/>
              <a:ext cx="472899" cy="472840"/>
            </a:xfrm>
            <a:custGeom>
              <a:avLst/>
              <a:gdLst/>
              <a:ahLst/>
              <a:cxnLst/>
              <a:rect l="l" t="t" r="r" b="b"/>
              <a:pathLst>
                <a:path w="8091" h="8090" extrusionOk="0">
                  <a:moveTo>
                    <a:pt x="4045" y="1"/>
                  </a:moveTo>
                  <a:cubicBezTo>
                    <a:pt x="1812" y="1"/>
                    <a:pt x="0" y="1811"/>
                    <a:pt x="0" y="4045"/>
                  </a:cubicBezTo>
                  <a:cubicBezTo>
                    <a:pt x="0" y="6280"/>
                    <a:pt x="1812" y="8090"/>
                    <a:pt x="4045" y="8090"/>
                  </a:cubicBezTo>
                  <a:cubicBezTo>
                    <a:pt x="6279" y="8090"/>
                    <a:pt x="8090" y="6280"/>
                    <a:pt x="8090" y="4045"/>
                  </a:cubicBezTo>
                  <a:cubicBezTo>
                    <a:pt x="8090" y="1811"/>
                    <a:pt x="6279" y="1"/>
                    <a:pt x="40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7"/>
            <p:cNvSpPr/>
            <p:nvPr/>
          </p:nvSpPr>
          <p:spPr>
            <a:xfrm>
              <a:off x="2838775" y="-8228670"/>
              <a:ext cx="481549" cy="456066"/>
            </a:xfrm>
            <a:custGeom>
              <a:avLst/>
              <a:gdLst/>
              <a:ahLst/>
              <a:cxnLst/>
              <a:rect l="l" t="t" r="r" b="b"/>
              <a:pathLst>
                <a:path w="8239" h="7803" extrusionOk="0">
                  <a:moveTo>
                    <a:pt x="5096" y="0"/>
                  </a:moveTo>
                  <a:cubicBezTo>
                    <a:pt x="6081" y="2000"/>
                    <a:pt x="5258" y="4418"/>
                    <a:pt x="3259" y="5403"/>
                  </a:cubicBezTo>
                  <a:cubicBezTo>
                    <a:pt x="2699" y="5679"/>
                    <a:pt x="2089" y="5817"/>
                    <a:pt x="1478" y="5817"/>
                  </a:cubicBezTo>
                  <a:cubicBezTo>
                    <a:pt x="978" y="5817"/>
                    <a:pt x="477" y="5724"/>
                    <a:pt x="1" y="5537"/>
                  </a:cubicBezTo>
                  <a:lnTo>
                    <a:pt x="1" y="5537"/>
                  </a:lnTo>
                  <a:cubicBezTo>
                    <a:pt x="37" y="5613"/>
                    <a:pt x="74" y="5689"/>
                    <a:pt x="115" y="5763"/>
                  </a:cubicBezTo>
                  <a:cubicBezTo>
                    <a:pt x="860" y="7070"/>
                    <a:pt x="2224" y="7803"/>
                    <a:pt x="3628" y="7803"/>
                  </a:cubicBezTo>
                  <a:cubicBezTo>
                    <a:pt x="4306" y="7803"/>
                    <a:pt x="4993" y="7632"/>
                    <a:pt x="5624" y="7273"/>
                  </a:cubicBezTo>
                  <a:cubicBezTo>
                    <a:pt x="7562" y="6169"/>
                    <a:pt x="8239" y="3703"/>
                    <a:pt x="7135" y="1765"/>
                  </a:cubicBezTo>
                  <a:lnTo>
                    <a:pt x="7130" y="1755"/>
                  </a:lnTo>
                  <a:cubicBezTo>
                    <a:pt x="6673" y="954"/>
                    <a:pt x="5956" y="334"/>
                    <a:pt x="5096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7"/>
            <p:cNvSpPr/>
            <p:nvPr/>
          </p:nvSpPr>
          <p:spPr>
            <a:xfrm>
              <a:off x="2090761" y="-8269642"/>
              <a:ext cx="540113" cy="473016"/>
            </a:xfrm>
            <a:custGeom>
              <a:avLst/>
              <a:gdLst/>
              <a:ahLst/>
              <a:cxnLst/>
              <a:rect l="l" t="t" r="r" b="b"/>
              <a:pathLst>
                <a:path w="9241" h="8093" extrusionOk="0">
                  <a:moveTo>
                    <a:pt x="4617" y="0"/>
                  </a:moveTo>
                  <a:cubicBezTo>
                    <a:pt x="3937" y="0"/>
                    <a:pt x="3248" y="172"/>
                    <a:pt x="2615" y="534"/>
                  </a:cubicBezTo>
                  <a:cubicBezTo>
                    <a:pt x="675" y="1643"/>
                    <a:pt x="1" y="4113"/>
                    <a:pt x="1110" y="6053"/>
                  </a:cubicBezTo>
                  <a:cubicBezTo>
                    <a:pt x="1857" y="7360"/>
                    <a:pt x="3221" y="8092"/>
                    <a:pt x="4625" y="8092"/>
                  </a:cubicBezTo>
                  <a:cubicBezTo>
                    <a:pt x="5306" y="8092"/>
                    <a:pt x="5996" y="7920"/>
                    <a:pt x="6629" y="7558"/>
                  </a:cubicBezTo>
                  <a:cubicBezTo>
                    <a:pt x="8567" y="6450"/>
                    <a:pt x="9241" y="3980"/>
                    <a:pt x="8133" y="2039"/>
                  </a:cubicBezTo>
                  <a:cubicBezTo>
                    <a:pt x="7387" y="733"/>
                    <a:pt x="6022" y="0"/>
                    <a:pt x="46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7"/>
            <p:cNvSpPr/>
            <p:nvPr/>
          </p:nvSpPr>
          <p:spPr>
            <a:xfrm>
              <a:off x="2149209" y="-8252809"/>
              <a:ext cx="481549" cy="456124"/>
            </a:xfrm>
            <a:custGeom>
              <a:avLst/>
              <a:gdLst/>
              <a:ahLst/>
              <a:cxnLst/>
              <a:rect l="l" t="t" r="r" b="b"/>
              <a:pathLst>
                <a:path w="8239" h="7804" extrusionOk="0">
                  <a:moveTo>
                    <a:pt x="5096" y="0"/>
                  </a:moveTo>
                  <a:cubicBezTo>
                    <a:pt x="6081" y="1999"/>
                    <a:pt x="5258" y="4418"/>
                    <a:pt x="3258" y="5402"/>
                  </a:cubicBezTo>
                  <a:cubicBezTo>
                    <a:pt x="2698" y="5678"/>
                    <a:pt x="2088" y="5817"/>
                    <a:pt x="1476" y="5817"/>
                  </a:cubicBezTo>
                  <a:cubicBezTo>
                    <a:pt x="976" y="5817"/>
                    <a:pt x="476" y="5725"/>
                    <a:pt x="0" y="5538"/>
                  </a:cubicBezTo>
                  <a:lnTo>
                    <a:pt x="0" y="5538"/>
                  </a:lnTo>
                  <a:cubicBezTo>
                    <a:pt x="38" y="5614"/>
                    <a:pt x="74" y="5690"/>
                    <a:pt x="116" y="5762"/>
                  </a:cubicBezTo>
                  <a:cubicBezTo>
                    <a:pt x="860" y="7071"/>
                    <a:pt x="2224" y="7804"/>
                    <a:pt x="3628" y="7804"/>
                  </a:cubicBezTo>
                  <a:cubicBezTo>
                    <a:pt x="4306" y="7804"/>
                    <a:pt x="4992" y="7633"/>
                    <a:pt x="5623" y="7274"/>
                  </a:cubicBezTo>
                  <a:cubicBezTo>
                    <a:pt x="7561" y="6171"/>
                    <a:pt x="8238" y="3704"/>
                    <a:pt x="7135" y="1766"/>
                  </a:cubicBezTo>
                  <a:lnTo>
                    <a:pt x="7129" y="1755"/>
                  </a:lnTo>
                  <a:cubicBezTo>
                    <a:pt x="6673" y="955"/>
                    <a:pt x="5955" y="335"/>
                    <a:pt x="5096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41"/>
          <p:cNvSpPr/>
          <p:nvPr/>
        </p:nvSpPr>
        <p:spPr>
          <a:xfrm rot="5400000">
            <a:off x="6683550" y="2437125"/>
            <a:ext cx="1110900" cy="2111100"/>
          </a:xfrm>
          <a:prstGeom prst="roundRect">
            <a:avLst>
              <a:gd name="adj" fmla="val 7591"/>
            </a:avLst>
          </a:prstGeom>
          <a:solidFill>
            <a:schemeClr val="lt1"/>
          </a:solidFill>
          <a:ln>
            <a:noFill/>
          </a:ln>
          <a:effectLst>
            <a:outerShdw dist="66675" dir="3000000" algn="bl" rotWithShape="0">
              <a:schemeClr val="accent4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41"/>
          <p:cNvSpPr/>
          <p:nvPr/>
        </p:nvSpPr>
        <p:spPr>
          <a:xfrm rot="5400000">
            <a:off x="4016550" y="2063825"/>
            <a:ext cx="1110900" cy="2111100"/>
          </a:xfrm>
          <a:prstGeom prst="roundRect">
            <a:avLst>
              <a:gd name="adj" fmla="val 7591"/>
            </a:avLst>
          </a:prstGeom>
          <a:solidFill>
            <a:schemeClr val="lt1"/>
          </a:solidFill>
          <a:ln>
            <a:noFill/>
          </a:ln>
          <a:effectLst>
            <a:outerShdw dist="66675" dir="3000000" algn="bl" rotWithShape="0">
              <a:schemeClr val="accent4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41"/>
          <p:cNvSpPr/>
          <p:nvPr/>
        </p:nvSpPr>
        <p:spPr>
          <a:xfrm rot="5400000">
            <a:off x="1349550" y="2437125"/>
            <a:ext cx="1110900" cy="2111100"/>
          </a:xfrm>
          <a:prstGeom prst="roundRect">
            <a:avLst>
              <a:gd name="adj" fmla="val 7591"/>
            </a:avLst>
          </a:prstGeom>
          <a:solidFill>
            <a:schemeClr val="lt1"/>
          </a:solidFill>
          <a:ln>
            <a:noFill/>
          </a:ln>
          <a:effectLst>
            <a:outerShdw dist="66675" dir="3000000" algn="bl" rotWithShape="0">
              <a:schemeClr val="accent4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41"/>
          <p:cNvSpPr txBox="1">
            <a:spLocks noGrp="1"/>
          </p:cNvSpPr>
          <p:nvPr>
            <p:ph type="title"/>
          </p:nvPr>
        </p:nvSpPr>
        <p:spPr>
          <a:xfrm>
            <a:off x="1624275" y="539500"/>
            <a:ext cx="5895300" cy="452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Essential kitchen appliances</a:t>
            </a:r>
            <a:endParaRPr/>
          </a:p>
        </p:txBody>
      </p:sp>
      <p:sp>
        <p:nvSpPr>
          <p:cNvPr id="1106" name="Google Shape;1106;p41"/>
          <p:cNvSpPr txBox="1">
            <a:spLocks noGrp="1"/>
          </p:cNvSpPr>
          <p:nvPr>
            <p:ph type="title" idx="2"/>
          </p:nvPr>
        </p:nvSpPr>
        <p:spPr>
          <a:xfrm>
            <a:off x="1004700" y="1781125"/>
            <a:ext cx="1800600" cy="297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 mixer</a:t>
            </a:r>
            <a:endParaRPr/>
          </a:p>
        </p:txBody>
      </p:sp>
      <p:sp>
        <p:nvSpPr>
          <p:cNvPr id="1107" name="Google Shape;1107;p41"/>
          <p:cNvSpPr txBox="1">
            <a:spLocks noGrp="1"/>
          </p:cNvSpPr>
          <p:nvPr>
            <p:ph type="subTitle" idx="1"/>
          </p:nvPr>
        </p:nvSpPr>
        <p:spPr>
          <a:xfrm>
            <a:off x="1004700" y="3034725"/>
            <a:ext cx="1800600" cy="915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1108" name="Google Shape;1108;p41"/>
          <p:cNvSpPr txBox="1">
            <a:spLocks noGrp="1"/>
          </p:cNvSpPr>
          <p:nvPr>
            <p:ph type="title" idx="3"/>
          </p:nvPr>
        </p:nvSpPr>
        <p:spPr>
          <a:xfrm>
            <a:off x="6338700" y="1785849"/>
            <a:ext cx="1800600" cy="2970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 mixer</a:t>
            </a:r>
            <a:endParaRPr/>
          </a:p>
        </p:txBody>
      </p:sp>
      <p:sp>
        <p:nvSpPr>
          <p:cNvPr id="1109" name="Google Shape;1109;p41"/>
          <p:cNvSpPr txBox="1">
            <a:spLocks noGrp="1"/>
          </p:cNvSpPr>
          <p:nvPr>
            <p:ph type="title" idx="5"/>
          </p:nvPr>
        </p:nvSpPr>
        <p:spPr>
          <a:xfrm>
            <a:off x="3671700" y="1414050"/>
            <a:ext cx="1800600" cy="297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Oven</a:t>
            </a:r>
            <a:endParaRPr/>
          </a:p>
        </p:txBody>
      </p:sp>
      <p:sp>
        <p:nvSpPr>
          <p:cNvPr id="1110" name="Google Shape;1110;p41"/>
          <p:cNvSpPr txBox="1">
            <a:spLocks noGrp="1"/>
          </p:cNvSpPr>
          <p:nvPr>
            <p:ph type="subTitle" idx="6"/>
          </p:nvPr>
        </p:nvSpPr>
        <p:spPr>
          <a:xfrm>
            <a:off x="6338700" y="3034725"/>
            <a:ext cx="1800600" cy="915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1111" name="Google Shape;1111;p41"/>
          <p:cNvSpPr txBox="1">
            <a:spLocks noGrp="1"/>
          </p:cNvSpPr>
          <p:nvPr>
            <p:ph type="subTitle" idx="4"/>
          </p:nvPr>
        </p:nvSpPr>
        <p:spPr>
          <a:xfrm>
            <a:off x="3671700" y="2661425"/>
            <a:ext cx="1800600" cy="915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grpSp>
        <p:nvGrpSpPr>
          <p:cNvPr id="1112" name="Google Shape;1112;p41"/>
          <p:cNvGrpSpPr/>
          <p:nvPr/>
        </p:nvGrpSpPr>
        <p:grpSpPr>
          <a:xfrm>
            <a:off x="4306790" y="1905048"/>
            <a:ext cx="530419" cy="464865"/>
            <a:chOff x="4816145" y="3022805"/>
            <a:chExt cx="364349" cy="375710"/>
          </a:xfrm>
        </p:grpSpPr>
        <p:sp>
          <p:nvSpPr>
            <p:cNvPr id="1113" name="Google Shape;1113;p41"/>
            <p:cNvSpPr/>
            <p:nvPr/>
          </p:nvSpPr>
          <p:spPr>
            <a:xfrm>
              <a:off x="4837416" y="3360055"/>
              <a:ext cx="60215" cy="38460"/>
            </a:xfrm>
            <a:custGeom>
              <a:avLst/>
              <a:gdLst/>
              <a:ahLst/>
              <a:cxnLst/>
              <a:rect l="l" t="t" r="r" b="b"/>
              <a:pathLst>
                <a:path w="2242" h="1432" extrusionOk="0">
                  <a:moveTo>
                    <a:pt x="1" y="1"/>
                  </a:moveTo>
                  <a:lnTo>
                    <a:pt x="1" y="877"/>
                  </a:lnTo>
                  <a:cubicBezTo>
                    <a:pt x="1" y="1184"/>
                    <a:pt x="248" y="1432"/>
                    <a:pt x="555" y="1432"/>
                  </a:cubicBezTo>
                  <a:lnTo>
                    <a:pt x="1687" y="1432"/>
                  </a:lnTo>
                  <a:cubicBezTo>
                    <a:pt x="1994" y="1432"/>
                    <a:pt x="2241" y="1184"/>
                    <a:pt x="2241" y="877"/>
                  </a:cubicBezTo>
                  <a:lnTo>
                    <a:pt x="2241" y="1"/>
                  </a:lnTo>
                  <a:close/>
                </a:path>
              </a:pathLst>
            </a:custGeom>
            <a:solidFill>
              <a:srgbClr val="353F5B">
                <a:alpha val="84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1"/>
            <p:cNvSpPr/>
            <p:nvPr/>
          </p:nvSpPr>
          <p:spPr>
            <a:xfrm>
              <a:off x="5099008" y="3360055"/>
              <a:ext cx="60215" cy="38460"/>
            </a:xfrm>
            <a:custGeom>
              <a:avLst/>
              <a:gdLst/>
              <a:ahLst/>
              <a:cxnLst/>
              <a:rect l="l" t="t" r="r" b="b"/>
              <a:pathLst>
                <a:path w="2242" h="1432" extrusionOk="0">
                  <a:moveTo>
                    <a:pt x="1" y="1"/>
                  </a:moveTo>
                  <a:lnTo>
                    <a:pt x="1" y="877"/>
                  </a:lnTo>
                  <a:cubicBezTo>
                    <a:pt x="1" y="1184"/>
                    <a:pt x="248" y="1432"/>
                    <a:pt x="555" y="1432"/>
                  </a:cubicBezTo>
                  <a:lnTo>
                    <a:pt x="1687" y="1432"/>
                  </a:lnTo>
                  <a:cubicBezTo>
                    <a:pt x="1994" y="1432"/>
                    <a:pt x="2242" y="1184"/>
                    <a:pt x="2242" y="877"/>
                  </a:cubicBezTo>
                  <a:lnTo>
                    <a:pt x="2242" y="1"/>
                  </a:lnTo>
                  <a:close/>
                </a:path>
              </a:pathLst>
            </a:custGeom>
            <a:solidFill>
              <a:srgbClr val="353F5B">
                <a:alpha val="84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1"/>
            <p:cNvSpPr/>
            <p:nvPr/>
          </p:nvSpPr>
          <p:spPr>
            <a:xfrm>
              <a:off x="4837416" y="3360055"/>
              <a:ext cx="37600" cy="38460"/>
            </a:xfrm>
            <a:custGeom>
              <a:avLst/>
              <a:gdLst/>
              <a:ahLst/>
              <a:cxnLst/>
              <a:rect l="l" t="t" r="r" b="b"/>
              <a:pathLst>
                <a:path w="1400" h="1432" extrusionOk="0">
                  <a:moveTo>
                    <a:pt x="1" y="1"/>
                  </a:moveTo>
                  <a:lnTo>
                    <a:pt x="1" y="877"/>
                  </a:lnTo>
                  <a:cubicBezTo>
                    <a:pt x="1" y="1184"/>
                    <a:pt x="248" y="1432"/>
                    <a:pt x="555" y="1432"/>
                  </a:cubicBezTo>
                  <a:lnTo>
                    <a:pt x="1400" y="1432"/>
                  </a:lnTo>
                  <a:cubicBezTo>
                    <a:pt x="1093" y="1432"/>
                    <a:pt x="845" y="1184"/>
                    <a:pt x="845" y="877"/>
                  </a:cubicBezTo>
                  <a:lnTo>
                    <a:pt x="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5099008" y="3360055"/>
              <a:ext cx="37600" cy="38460"/>
            </a:xfrm>
            <a:custGeom>
              <a:avLst/>
              <a:gdLst/>
              <a:ahLst/>
              <a:cxnLst/>
              <a:rect l="l" t="t" r="r" b="b"/>
              <a:pathLst>
                <a:path w="1400" h="1432" extrusionOk="0">
                  <a:moveTo>
                    <a:pt x="1" y="1"/>
                  </a:moveTo>
                  <a:lnTo>
                    <a:pt x="1" y="877"/>
                  </a:lnTo>
                  <a:cubicBezTo>
                    <a:pt x="1" y="1184"/>
                    <a:pt x="248" y="1432"/>
                    <a:pt x="555" y="1432"/>
                  </a:cubicBezTo>
                  <a:lnTo>
                    <a:pt x="1400" y="1432"/>
                  </a:lnTo>
                  <a:cubicBezTo>
                    <a:pt x="1093" y="1432"/>
                    <a:pt x="845" y="1184"/>
                    <a:pt x="845" y="877"/>
                  </a:cubicBezTo>
                  <a:lnTo>
                    <a:pt x="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4837416" y="3022805"/>
              <a:ext cx="321807" cy="126606"/>
            </a:xfrm>
            <a:custGeom>
              <a:avLst/>
              <a:gdLst/>
              <a:ahLst/>
              <a:cxnLst/>
              <a:rect l="l" t="t" r="r" b="b"/>
              <a:pathLst>
                <a:path w="11982" h="4714" extrusionOk="0">
                  <a:moveTo>
                    <a:pt x="1164" y="1"/>
                  </a:moveTo>
                  <a:cubicBezTo>
                    <a:pt x="522" y="1"/>
                    <a:pt x="1" y="522"/>
                    <a:pt x="1" y="1166"/>
                  </a:cubicBezTo>
                  <a:lnTo>
                    <a:pt x="1" y="4714"/>
                  </a:lnTo>
                  <a:lnTo>
                    <a:pt x="11982" y="4714"/>
                  </a:lnTo>
                  <a:lnTo>
                    <a:pt x="11982" y="1166"/>
                  </a:lnTo>
                  <a:cubicBezTo>
                    <a:pt x="11982" y="522"/>
                    <a:pt x="11460" y="1"/>
                    <a:pt x="108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4837416" y="3022805"/>
              <a:ext cx="61531" cy="126606"/>
            </a:xfrm>
            <a:custGeom>
              <a:avLst/>
              <a:gdLst/>
              <a:ahLst/>
              <a:cxnLst/>
              <a:rect l="l" t="t" r="r" b="b"/>
              <a:pathLst>
                <a:path w="2291" h="4714" extrusionOk="0">
                  <a:moveTo>
                    <a:pt x="1164" y="1"/>
                  </a:moveTo>
                  <a:cubicBezTo>
                    <a:pt x="522" y="1"/>
                    <a:pt x="1" y="522"/>
                    <a:pt x="1" y="1166"/>
                  </a:cubicBezTo>
                  <a:lnTo>
                    <a:pt x="1" y="4714"/>
                  </a:lnTo>
                  <a:lnTo>
                    <a:pt x="1126" y="4714"/>
                  </a:lnTo>
                  <a:lnTo>
                    <a:pt x="1126" y="1166"/>
                  </a:lnTo>
                  <a:cubicBezTo>
                    <a:pt x="1126" y="522"/>
                    <a:pt x="1647" y="1"/>
                    <a:pt x="22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4858338" y="3093978"/>
              <a:ext cx="110331" cy="40662"/>
            </a:xfrm>
            <a:custGeom>
              <a:avLst/>
              <a:gdLst/>
              <a:ahLst/>
              <a:cxnLst/>
              <a:rect l="l" t="t" r="r" b="b"/>
              <a:pathLst>
                <a:path w="4108" h="1514" extrusionOk="0">
                  <a:moveTo>
                    <a:pt x="609" y="0"/>
                  </a:moveTo>
                  <a:cubicBezTo>
                    <a:pt x="273" y="0"/>
                    <a:pt x="1" y="272"/>
                    <a:pt x="1" y="608"/>
                  </a:cubicBezTo>
                  <a:lnTo>
                    <a:pt x="1" y="1514"/>
                  </a:lnTo>
                  <a:lnTo>
                    <a:pt x="4107" y="1514"/>
                  </a:lnTo>
                  <a:lnTo>
                    <a:pt x="4107" y="608"/>
                  </a:lnTo>
                  <a:cubicBezTo>
                    <a:pt x="4107" y="272"/>
                    <a:pt x="3836" y="0"/>
                    <a:pt x="3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4858338" y="3093924"/>
              <a:ext cx="39051" cy="40716"/>
            </a:xfrm>
            <a:custGeom>
              <a:avLst/>
              <a:gdLst/>
              <a:ahLst/>
              <a:cxnLst/>
              <a:rect l="l" t="t" r="r" b="b"/>
              <a:pathLst>
                <a:path w="1454" h="1516" extrusionOk="0">
                  <a:moveTo>
                    <a:pt x="1453" y="1"/>
                  </a:moveTo>
                  <a:cubicBezTo>
                    <a:pt x="1439" y="1"/>
                    <a:pt x="1424" y="1"/>
                    <a:pt x="1410" y="2"/>
                  </a:cubicBezTo>
                  <a:lnTo>
                    <a:pt x="1453" y="2"/>
                  </a:lnTo>
                  <a:lnTo>
                    <a:pt x="1453" y="1"/>
                  </a:lnTo>
                  <a:close/>
                  <a:moveTo>
                    <a:pt x="609" y="2"/>
                  </a:moveTo>
                  <a:cubicBezTo>
                    <a:pt x="273" y="2"/>
                    <a:pt x="1" y="274"/>
                    <a:pt x="1" y="610"/>
                  </a:cubicBezTo>
                  <a:lnTo>
                    <a:pt x="1" y="1516"/>
                  </a:lnTo>
                  <a:lnTo>
                    <a:pt x="846" y="1516"/>
                  </a:lnTo>
                  <a:lnTo>
                    <a:pt x="846" y="609"/>
                  </a:lnTo>
                  <a:cubicBezTo>
                    <a:pt x="846" y="287"/>
                    <a:pt x="1094" y="25"/>
                    <a:pt x="141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5027943" y="3093978"/>
              <a:ext cx="110357" cy="40662"/>
            </a:xfrm>
            <a:custGeom>
              <a:avLst/>
              <a:gdLst/>
              <a:ahLst/>
              <a:cxnLst/>
              <a:rect l="l" t="t" r="r" b="b"/>
              <a:pathLst>
                <a:path w="4109" h="1514" extrusionOk="0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1514"/>
                  </a:lnTo>
                  <a:lnTo>
                    <a:pt x="4108" y="1514"/>
                  </a:lnTo>
                  <a:lnTo>
                    <a:pt x="4108" y="608"/>
                  </a:lnTo>
                  <a:cubicBezTo>
                    <a:pt x="4108" y="272"/>
                    <a:pt x="3836" y="0"/>
                    <a:pt x="3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5027943" y="3093924"/>
              <a:ext cx="38970" cy="40716"/>
            </a:xfrm>
            <a:custGeom>
              <a:avLst/>
              <a:gdLst/>
              <a:ahLst/>
              <a:cxnLst/>
              <a:rect l="l" t="t" r="r" b="b"/>
              <a:pathLst>
                <a:path w="1451" h="1516" extrusionOk="0">
                  <a:moveTo>
                    <a:pt x="1451" y="1"/>
                  </a:moveTo>
                  <a:cubicBezTo>
                    <a:pt x="1436" y="1"/>
                    <a:pt x="1422" y="1"/>
                    <a:pt x="1408" y="2"/>
                  </a:cubicBezTo>
                  <a:lnTo>
                    <a:pt x="1451" y="2"/>
                  </a:lnTo>
                  <a:lnTo>
                    <a:pt x="1451" y="1"/>
                  </a:lnTo>
                  <a:close/>
                  <a:moveTo>
                    <a:pt x="608" y="2"/>
                  </a:moveTo>
                  <a:cubicBezTo>
                    <a:pt x="272" y="2"/>
                    <a:pt x="0" y="274"/>
                    <a:pt x="0" y="610"/>
                  </a:cubicBezTo>
                  <a:lnTo>
                    <a:pt x="0" y="1516"/>
                  </a:lnTo>
                  <a:lnTo>
                    <a:pt x="843" y="1516"/>
                  </a:lnTo>
                  <a:lnTo>
                    <a:pt x="843" y="609"/>
                  </a:lnTo>
                  <a:cubicBezTo>
                    <a:pt x="843" y="287"/>
                    <a:pt x="1092" y="25"/>
                    <a:pt x="140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4816145" y="3118096"/>
              <a:ext cx="364349" cy="254394"/>
            </a:xfrm>
            <a:custGeom>
              <a:avLst/>
              <a:gdLst/>
              <a:ahLst/>
              <a:cxnLst/>
              <a:rect l="l" t="t" r="r" b="b"/>
              <a:pathLst>
                <a:path w="13566" h="9472" extrusionOk="0">
                  <a:moveTo>
                    <a:pt x="793" y="0"/>
                  </a:moveTo>
                  <a:cubicBezTo>
                    <a:pt x="355" y="0"/>
                    <a:pt x="1" y="356"/>
                    <a:pt x="1" y="793"/>
                  </a:cubicBezTo>
                  <a:lnTo>
                    <a:pt x="1" y="8680"/>
                  </a:lnTo>
                  <a:cubicBezTo>
                    <a:pt x="1" y="9117"/>
                    <a:pt x="355" y="9471"/>
                    <a:pt x="793" y="9471"/>
                  </a:cubicBezTo>
                  <a:lnTo>
                    <a:pt x="12774" y="9471"/>
                  </a:lnTo>
                  <a:cubicBezTo>
                    <a:pt x="13211" y="9471"/>
                    <a:pt x="13565" y="9117"/>
                    <a:pt x="13565" y="8680"/>
                  </a:cubicBezTo>
                  <a:lnTo>
                    <a:pt x="13565" y="793"/>
                  </a:lnTo>
                  <a:cubicBezTo>
                    <a:pt x="13565" y="356"/>
                    <a:pt x="13211" y="2"/>
                    <a:pt x="12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4816145" y="3118096"/>
              <a:ext cx="66660" cy="254394"/>
            </a:xfrm>
            <a:custGeom>
              <a:avLst/>
              <a:gdLst/>
              <a:ahLst/>
              <a:cxnLst/>
              <a:rect l="l" t="t" r="r" b="b"/>
              <a:pathLst>
                <a:path w="2482" h="9472" extrusionOk="0">
                  <a:moveTo>
                    <a:pt x="793" y="0"/>
                  </a:moveTo>
                  <a:cubicBezTo>
                    <a:pt x="355" y="0"/>
                    <a:pt x="1" y="356"/>
                    <a:pt x="1" y="793"/>
                  </a:cubicBezTo>
                  <a:lnTo>
                    <a:pt x="1" y="8680"/>
                  </a:lnTo>
                  <a:cubicBezTo>
                    <a:pt x="1" y="9117"/>
                    <a:pt x="355" y="9471"/>
                    <a:pt x="793" y="9471"/>
                  </a:cubicBezTo>
                  <a:lnTo>
                    <a:pt x="2482" y="9471"/>
                  </a:lnTo>
                  <a:cubicBezTo>
                    <a:pt x="2044" y="9471"/>
                    <a:pt x="1689" y="9117"/>
                    <a:pt x="1689" y="8680"/>
                  </a:cubicBezTo>
                  <a:lnTo>
                    <a:pt x="1689" y="793"/>
                  </a:lnTo>
                  <a:cubicBezTo>
                    <a:pt x="1689" y="356"/>
                    <a:pt x="2044" y="0"/>
                    <a:pt x="24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4850549" y="3164317"/>
              <a:ext cx="295540" cy="172049"/>
            </a:xfrm>
            <a:custGeom>
              <a:avLst/>
              <a:gdLst/>
              <a:ahLst/>
              <a:cxnLst/>
              <a:rect l="l" t="t" r="r" b="b"/>
              <a:pathLst>
                <a:path w="11004" h="6406" extrusionOk="0">
                  <a:moveTo>
                    <a:pt x="1" y="1"/>
                  </a:moveTo>
                  <a:lnTo>
                    <a:pt x="1" y="6406"/>
                  </a:lnTo>
                  <a:lnTo>
                    <a:pt x="11003" y="6406"/>
                  </a:lnTo>
                  <a:lnTo>
                    <a:pt x="11003" y="1"/>
                  </a:lnTo>
                  <a:close/>
                </a:path>
              </a:pathLst>
            </a:custGeom>
            <a:solidFill>
              <a:srgbClr val="353F5B">
                <a:alpha val="84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4850549" y="3164317"/>
              <a:ext cx="10958" cy="172049"/>
            </a:xfrm>
            <a:custGeom>
              <a:avLst/>
              <a:gdLst/>
              <a:ahLst/>
              <a:cxnLst/>
              <a:rect l="l" t="t" r="r" b="b"/>
              <a:pathLst>
                <a:path w="408" h="6406" extrusionOk="0">
                  <a:moveTo>
                    <a:pt x="1" y="1"/>
                  </a:moveTo>
                  <a:lnTo>
                    <a:pt x="1" y="6406"/>
                  </a:lnTo>
                  <a:lnTo>
                    <a:pt x="408" y="6406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4925804" y="3236349"/>
              <a:ext cx="11361" cy="23285"/>
            </a:xfrm>
            <a:custGeom>
              <a:avLst/>
              <a:gdLst/>
              <a:ahLst/>
              <a:cxnLst/>
              <a:rect l="l" t="t" r="r" b="b"/>
              <a:pathLst>
                <a:path w="423" h="867" extrusionOk="0">
                  <a:moveTo>
                    <a:pt x="211" y="0"/>
                  </a:moveTo>
                  <a:cubicBezTo>
                    <a:pt x="97" y="0"/>
                    <a:pt x="3" y="91"/>
                    <a:pt x="0" y="205"/>
                  </a:cubicBezTo>
                  <a:lnTo>
                    <a:pt x="0" y="655"/>
                  </a:lnTo>
                  <a:cubicBezTo>
                    <a:pt x="0" y="772"/>
                    <a:pt x="94" y="866"/>
                    <a:pt x="211" y="866"/>
                  </a:cubicBezTo>
                  <a:cubicBezTo>
                    <a:pt x="328" y="866"/>
                    <a:pt x="423" y="772"/>
                    <a:pt x="423" y="655"/>
                  </a:cubicBezTo>
                  <a:lnTo>
                    <a:pt x="423" y="205"/>
                  </a:lnTo>
                  <a:cubicBezTo>
                    <a:pt x="418" y="91"/>
                    <a:pt x="325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5059474" y="3236349"/>
              <a:ext cx="11361" cy="23285"/>
            </a:xfrm>
            <a:custGeom>
              <a:avLst/>
              <a:gdLst/>
              <a:ahLst/>
              <a:cxnLst/>
              <a:rect l="l" t="t" r="r" b="b"/>
              <a:pathLst>
                <a:path w="423" h="867" extrusionOk="0">
                  <a:moveTo>
                    <a:pt x="212" y="0"/>
                  </a:moveTo>
                  <a:cubicBezTo>
                    <a:pt x="98" y="0"/>
                    <a:pt x="5" y="91"/>
                    <a:pt x="0" y="205"/>
                  </a:cubicBezTo>
                  <a:lnTo>
                    <a:pt x="0" y="655"/>
                  </a:lnTo>
                  <a:cubicBezTo>
                    <a:pt x="0" y="772"/>
                    <a:pt x="96" y="866"/>
                    <a:pt x="212" y="866"/>
                  </a:cubicBezTo>
                  <a:cubicBezTo>
                    <a:pt x="329" y="866"/>
                    <a:pt x="423" y="772"/>
                    <a:pt x="423" y="655"/>
                  </a:cubicBezTo>
                  <a:lnTo>
                    <a:pt x="423" y="205"/>
                  </a:lnTo>
                  <a:cubicBezTo>
                    <a:pt x="420" y="91"/>
                    <a:pt x="326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4975410" y="3247361"/>
              <a:ext cx="45765" cy="18720"/>
            </a:xfrm>
            <a:custGeom>
              <a:avLst/>
              <a:gdLst/>
              <a:ahLst/>
              <a:cxnLst/>
              <a:rect l="l" t="t" r="r" b="b"/>
              <a:pathLst>
                <a:path w="1704" h="697" extrusionOk="0">
                  <a:moveTo>
                    <a:pt x="237" y="1"/>
                  </a:moveTo>
                  <a:cubicBezTo>
                    <a:pt x="188" y="1"/>
                    <a:pt x="138" y="18"/>
                    <a:pt x="98" y="54"/>
                  </a:cubicBezTo>
                  <a:cubicBezTo>
                    <a:pt x="10" y="131"/>
                    <a:pt x="1" y="265"/>
                    <a:pt x="80" y="353"/>
                  </a:cubicBezTo>
                  <a:cubicBezTo>
                    <a:pt x="273" y="571"/>
                    <a:pt x="552" y="696"/>
                    <a:pt x="843" y="696"/>
                  </a:cubicBezTo>
                  <a:cubicBezTo>
                    <a:pt x="846" y="696"/>
                    <a:pt x="850" y="696"/>
                    <a:pt x="853" y="696"/>
                  </a:cubicBezTo>
                  <a:lnTo>
                    <a:pt x="855" y="696"/>
                  </a:lnTo>
                  <a:cubicBezTo>
                    <a:pt x="858" y="696"/>
                    <a:pt x="861" y="696"/>
                    <a:pt x="865" y="696"/>
                  </a:cubicBezTo>
                  <a:cubicBezTo>
                    <a:pt x="1156" y="696"/>
                    <a:pt x="1433" y="571"/>
                    <a:pt x="1628" y="353"/>
                  </a:cubicBezTo>
                  <a:cubicBezTo>
                    <a:pt x="1704" y="265"/>
                    <a:pt x="1695" y="131"/>
                    <a:pt x="1607" y="55"/>
                  </a:cubicBezTo>
                  <a:cubicBezTo>
                    <a:pt x="1566" y="20"/>
                    <a:pt x="1517" y="3"/>
                    <a:pt x="1467" y="3"/>
                  </a:cubicBezTo>
                  <a:cubicBezTo>
                    <a:pt x="1409" y="3"/>
                    <a:pt x="1351" y="27"/>
                    <a:pt x="1309" y="75"/>
                  </a:cubicBezTo>
                  <a:cubicBezTo>
                    <a:pt x="1186" y="208"/>
                    <a:pt x="1020" y="275"/>
                    <a:pt x="854" y="275"/>
                  </a:cubicBezTo>
                  <a:cubicBezTo>
                    <a:pt x="687" y="275"/>
                    <a:pt x="520" y="208"/>
                    <a:pt x="397" y="75"/>
                  </a:cubicBezTo>
                  <a:cubicBezTo>
                    <a:pt x="356" y="26"/>
                    <a:pt x="297" y="1"/>
                    <a:pt x="2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4977907" y="3045903"/>
              <a:ext cx="35694" cy="30510"/>
            </a:xfrm>
            <a:custGeom>
              <a:avLst/>
              <a:gdLst/>
              <a:ahLst/>
              <a:cxnLst/>
              <a:rect l="l" t="t" r="r" b="b"/>
              <a:pathLst>
                <a:path w="1329" h="1136" extrusionOk="0">
                  <a:moveTo>
                    <a:pt x="763" y="1"/>
                  </a:moveTo>
                  <a:cubicBezTo>
                    <a:pt x="762" y="1"/>
                    <a:pt x="761" y="1"/>
                    <a:pt x="760" y="1"/>
                  </a:cubicBezTo>
                  <a:cubicBezTo>
                    <a:pt x="254" y="1"/>
                    <a:pt x="0" y="611"/>
                    <a:pt x="359" y="970"/>
                  </a:cubicBezTo>
                  <a:cubicBezTo>
                    <a:pt x="468" y="1078"/>
                    <a:pt x="613" y="1135"/>
                    <a:pt x="761" y="1135"/>
                  </a:cubicBezTo>
                  <a:cubicBezTo>
                    <a:pt x="834" y="1135"/>
                    <a:pt x="907" y="1122"/>
                    <a:pt x="977" y="1093"/>
                  </a:cubicBezTo>
                  <a:cubicBezTo>
                    <a:pt x="1190" y="1005"/>
                    <a:pt x="1328" y="797"/>
                    <a:pt x="1328" y="567"/>
                  </a:cubicBezTo>
                  <a:cubicBezTo>
                    <a:pt x="1328" y="255"/>
                    <a:pt x="1074" y="1"/>
                    <a:pt x="763" y="1"/>
                  </a:cubicBezTo>
                  <a:close/>
                </a:path>
              </a:pathLst>
            </a:custGeom>
            <a:solidFill>
              <a:srgbClr val="353F5B">
                <a:alpha val="84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1"/>
            <p:cNvSpPr/>
            <p:nvPr/>
          </p:nvSpPr>
          <p:spPr>
            <a:xfrm>
              <a:off x="4893145" y="3045903"/>
              <a:ext cx="35667" cy="30483"/>
            </a:xfrm>
            <a:custGeom>
              <a:avLst/>
              <a:gdLst/>
              <a:ahLst/>
              <a:cxnLst/>
              <a:rect l="l" t="t" r="r" b="b"/>
              <a:pathLst>
                <a:path w="1328" h="1135" extrusionOk="0">
                  <a:moveTo>
                    <a:pt x="762" y="1"/>
                  </a:moveTo>
                  <a:cubicBezTo>
                    <a:pt x="761" y="1"/>
                    <a:pt x="760" y="1"/>
                    <a:pt x="759" y="1"/>
                  </a:cubicBezTo>
                  <a:cubicBezTo>
                    <a:pt x="253" y="1"/>
                    <a:pt x="1" y="611"/>
                    <a:pt x="358" y="968"/>
                  </a:cubicBezTo>
                  <a:cubicBezTo>
                    <a:pt x="467" y="1077"/>
                    <a:pt x="612" y="1135"/>
                    <a:pt x="759" y="1135"/>
                  </a:cubicBezTo>
                  <a:cubicBezTo>
                    <a:pt x="833" y="1135"/>
                    <a:pt x="906" y="1121"/>
                    <a:pt x="976" y="1092"/>
                  </a:cubicBezTo>
                  <a:cubicBezTo>
                    <a:pt x="1189" y="1005"/>
                    <a:pt x="1327" y="797"/>
                    <a:pt x="1327" y="567"/>
                  </a:cubicBezTo>
                  <a:cubicBezTo>
                    <a:pt x="1327" y="255"/>
                    <a:pt x="1075" y="1"/>
                    <a:pt x="762" y="1"/>
                  </a:cubicBezTo>
                  <a:close/>
                </a:path>
              </a:pathLst>
            </a:custGeom>
            <a:solidFill>
              <a:srgbClr val="353F5B">
                <a:alpha val="84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1"/>
            <p:cNvSpPr/>
            <p:nvPr/>
          </p:nvSpPr>
          <p:spPr>
            <a:xfrm>
              <a:off x="5062696" y="3045903"/>
              <a:ext cx="35694" cy="30483"/>
            </a:xfrm>
            <a:custGeom>
              <a:avLst/>
              <a:gdLst/>
              <a:ahLst/>
              <a:cxnLst/>
              <a:rect l="l" t="t" r="r" b="b"/>
              <a:pathLst>
                <a:path w="1329" h="1135" extrusionOk="0">
                  <a:moveTo>
                    <a:pt x="763" y="1"/>
                  </a:moveTo>
                  <a:cubicBezTo>
                    <a:pt x="762" y="1"/>
                    <a:pt x="761" y="1"/>
                    <a:pt x="760" y="1"/>
                  </a:cubicBezTo>
                  <a:cubicBezTo>
                    <a:pt x="759" y="1"/>
                    <a:pt x="759" y="1"/>
                    <a:pt x="758" y="1"/>
                  </a:cubicBezTo>
                  <a:cubicBezTo>
                    <a:pt x="254" y="1"/>
                    <a:pt x="1" y="612"/>
                    <a:pt x="359" y="968"/>
                  </a:cubicBezTo>
                  <a:cubicBezTo>
                    <a:pt x="467" y="1077"/>
                    <a:pt x="612" y="1135"/>
                    <a:pt x="760" y="1135"/>
                  </a:cubicBezTo>
                  <a:cubicBezTo>
                    <a:pt x="833" y="1135"/>
                    <a:pt x="907" y="1121"/>
                    <a:pt x="977" y="1092"/>
                  </a:cubicBezTo>
                  <a:cubicBezTo>
                    <a:pt x="1189" y="1005"/>
                    <a:pt x="1327" y="797"/>
                    <a:pt x="1328" y="567"/>
                  </a:cubicBezTo>
                  <a:cubicBezTo>
                    <a:pt x="1328" y="255"/>
                    <a:pt x="1075" y="1"/>
                    <a:pt x="763" y="1"/>
                  </a:cubicBezTo>
                  <a:close/>
                </a:path>
              </a:pathLst>
            </a:custGeom>
            <a:solidFill>
              <a:srgbClr val="353F5B">
                <a:alpha val="84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4836476" y="3150244"/>
              <a:ext cx="323687" cy="28174"/>
            </a:xfrm>
            <a:custGeom>
              <a:avLst/>
              <a:gdLst/>
              <a:ahLst/>
              <a:cxnLst/>
              <a:rect l="l" t="t" r="r" b="b"/>
              <a:pathLst>
                <a:path w="12052" h="1049" extrusionOk="0">
                  <a:moveTo>
                    <a:pt x="525" y="0"/>
                  </a:moveTo>
                  <a:cubicBezTo>
                    <a:pt x="235" y="0"/>
                    <a:pt x="1" y="236"/>
                    <a:pt x="1" y="525"/>
                  </a:cubicBezTo>
                  <a:cubicBezTo>
                    <a:pt x="1" y="815"/>
                    <a:pt x="235" y="1049"/>
                    <a:pt x="525" y="1049"/>
                  </a:cubicBezTo>
                  <a:lnTo>
                    <a:pt x="11527" y="1049"/>
                  </a:lnTo>
                  <a:cubicBezTo>
                    <a:pt x="11817" y="1049"/>
                    <a:pt x="12051" y="815"/>
                    <a:pt x="12051" y="525"/>
                  </a:cubicBezTo>
                  <a:cubicBezTo>
                    <a:pt x="12051" y="236"/>
                    <a:pt x="11817" y="0"/>
                    <a:pt x="115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4836476" y="3150244"/>
              <a:ext cx="24924" cy="28174"/>
            </a:xfrm>
            <a:custGeom>
              <a:avLst/>
              <a:gdLst/>
              <a:ahLst/>
              <a:cxnLst/>
              <a:rect l="l" t="t" r="r" b="b"/>
              <a:pathLst>
                <a:path w="928" h="1049" extrusionOk="0">
                  <a:moveTo>
                    <a:pt x="525" y="0"/>
                  </a:moveTo>
                  <a:cubicBezTo>
                    <a:pt x="235" y="0"/>
                    <a:pt x="1" y="236"/>
                    <a:pt x="1" y="525"/>
                  </a:cubicBezTo>
                  <a:cubicBezTo>
                    <a:pt x="1" y="815"/>
                    <a:pt x="235" y="1049"/>
                    <a:pt x="525" y="1049"/>
                  </a:cubicBezTo>
                  <a:lnTo>
                    <a:pt x="927" y="1049"/>
                  </a:lnTo>
                  <a:cubicBezTo>
                    <a:pt x="637" y="1049"/>
                    <a:pt x="403" y="815"/>
                    <a:pt x="403" y="525"/>
                  </a:cubicBezTo>
                  <a:cubicBezTo>
                    <a:pt x="403" y="236"/>
                    <a:pt x="637" y="0"/>
                    <a:pt x="927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41"/>
          <p:cNvGrpSpPr/>
          <p:nvPr/>
        </p:nvGrpSpPr>
        <p:grpSpPr>
          <a:xfrm>
            <a:off x="1618523" y="2273545"/>
            <a:ext cx="572953" cy="464873"/>
            <a:chOff x="748034" y="1827244"/>
            <a:chExt cx="380978" cy="363722"/>
          </a:xfrm>
        </p:grpSpPr>
        <p:sp>
          <p:nvSpPr>
            <p:cNvPr id="1136" name="Google Shape;1136;p41"/>
            <p:cNvSpPr/>
            <p:nvPr/>
          </p:nvSpPr>
          <p:spPr>
            <a:xfrm>
              <a:off x="929166" y="2038988"/>
              <a:ext cx="199847" cy="136732"/>
            </a:xfrm>
            <a:custGeom>
              <a:avLst/>
              <a:gdLst/>
              <a:ahLst/>
              <a:cxnLst/>
              <a:rect l="l" t="t" r="r" b="b"/>
              <a:pathLst>
                <a:path w="7441" h="5091" extrusionOk="0">
                  <a:moveTo>
                    <a:pt x="3721" y="1"/>
                  </a:moveTo>
                  <a:lnTo>
                    <a:pt x="578" y="487"/>
                  </a:lnTo>
                  <a:cubicBezTo>
                    <a:pt x="578" y="487"/>
                    <a:pt x="1" y="2870"/>
                    <a:pt x="1686" y="4555"/>
                  </a:cubicBezTo>
                  <a:lnTo>
                    <a:pt x="3721" y="5090"/>
                  </a:lnTo>
                  <a:lnTo>
                    <a:pt x="5756" y="4555"/>
                  </a:lnTo>
                  <a:cubicBezTo>
                    <a:pt x="7441" y="2872"/>
                    <a:pt x="6863" y="487"/>
                    <a:pt x="6863" y="487"/>
                  </a:cubicBezTo>
                  <a:lnTo>
                    <a:pt x="3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929166" y="2038988"/>
              <a:ext cx="111297" cy="136732"/>
            </a:xfrm>
            <a:custGeom>
              <a:avLst/>
              <a:gdLst/>
              <a:ahLst/>
              <a:cxnLst/>
              <a:rect l="l" t="t" r="r" b="b"/>
              <a:pathLst>
                <a:path w="4144" h="5091" extrusionOk="0">
                  <a:moveTo>
                    <a:pt x="3721" y="1"/>
                  </a:moveTo>
                  <a:lnTo>
                    <a:pt x="578" y="487"/>
                  </a:lnTo>
                  <a:cubicBezTo>
                    <a:pt x="578" y="487"/>
                    <a:pt x="1" y="2870"/>
                    <a:pt x="1686" y="4555"/>
                  </a:cubicBezTo>
                  <a:lnTo>
                    <a:pt x="3721" y="5090"/>
                  </a:lnTo>
                  <a:lnTo>
                    <a:pt x="4144" y="4979"/>
                  </a:lnTo>
                  <a:lnTo>
                    <a:pt x="2529" y="4555"/>
                  </a:lnTo>
                  <a:cubicBezTo>
                    <a:pt x="845" y="2872"/>
                    <a:pt x="1423" y="487"/>
                    <a:pt x="1423" y="487"/>
                  </a:cubicBezTo>
                  <a:lnTo>
                    <a:pt x="4144" y="66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1016533" y="1922910"/>
              <a:ext cx="25112" cy="116105"/>
            </a:xfrm>
            <a:custGeom>
              <a:avLst/>
              <a:gdLst/>
              <a:ahLst/>
              <a:cxnLst/>
              <a:rect l="l" t="t" r="r" b="b"/>
              <a:pathLst>
                <a:path w="935" h="4323" extrusionOk="0">
                  <a:moveTo>
                    <a:pt x="0" y="0"/>
                  </a:moveTo>
                  <a:lnTo>
                    <a:pt x="0" y="4323"/>
                  </a:lnTo>
                  <a:lnTo>
                    <a:pt x="935" y="4323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1016533" y="1922910"/>
              <a:ext cx="11361" cy="116105"/>
            </a:xfrm>
            <a:custGeom>
              <a:avLst/>
              <a:gdLst/>
              <a:ahLst/>
              <a:cxnLst/>
              <a:rect l="l" t="t" r="r" b="b"/>
              <a:pathLst>
                <a:path w="423" h="4323" extrusionOk="0">
                  <a:moveTo>
                    <a:pt x="0" y="0"/>
                  </a:moveTo>
                  <a:lnTo>
                    <a:pt x="0" y="4323"/>
                  </a:lnTo>
                  <a:lnTo>
                    <a:pt x="423" y="4323"/>
                  </a:lnTo>
                  <a:lnTo>
                    <a:pt x="423" y="0"/>
                  </a:ln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964886" y="1907198"/>
              <a:ext cx="128433" cy="38218"/>
            </a:xfrm>
            <a:custGeom>
              <a:avLst/>
              <a:gdLst/>
              <a:ahLst/>
              <a:cxnLst/>
              <a:rect l="l" t="t" r="r" b="b"/>
              <a:pathLst>
                <a:path w="4782" h="1423" extrusionOk="0">
                  <a:moveTo>
                    <a:pt x="0" y="0"/>
                  </a:moveTo>
                  <a:lnTo>
                    <a:pt x="0" y="480"/>
                  </a:lnTo>
                  <a:cubicBezTo>
                    <a:pt x="0" y="1002"/>
                    <a:pt x="421" y="1422"/>
                    <a:pt x="941" y="1422"/>
                  </a:cubicBezTo>
                  <a:lnTo>
                    <a:pt x="3841" y="1422"/>
                  </a:lnTo>
                  <a:cubicBezTo>
                    <a:pt x="4360" y="1422"/>
                    <a:pt x="4781" y="1000"/>
                    <a:pt x="4781" y="480"/>
                  </a:cubicBezTo>
                  <a:lnTo>
                    <a:pt x="47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964886" y="1907198"/>
              <a:ext cx="47967" cy="38218"/>
            </a:xfrm>
            <a:custGeom>
              <a:avLst/>
              <a:gdLst/>
              <a:ahLst/>
              <a:cxnLst/>
              <a:rect l="l" t="t" r="r" b="b"/>
              <a:pathLst>
                <a:path w="1786" h="1423" extrusionOk="0">
                  <a:moveTo>
                    <a:pt x="0" y="0"/>
                  </a:moveTo>
                  <a:lnTo>
                    <a:pt x="0" y="480"/>
                  </a:lnTo>
                  <a:cubicBezTo>
                    <a:pt x="0" y="1002"/>
                    <a:pt x="421" y="1422"/>
                    <a:pt x="941" y="1422"/>
                  </a:cubicBezTo>
                  <a:lnTo>
                    <a:pt x="1785" y="1422"/>
                  </a:lnTo>
                  <a:cubicBezTo>
                    <a:pt x="1266" y="1422"/>
                    <a:pt x="845" y="1002"/>
                    <a:pt x="845" y="480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760823" y="1827244"/>
              <a:ext cx="352693" cy="124699"/>
            </a:xfrm>
            <a:custGeom>
              <a:avLst/>
              <a:gdLst/>
              <a:ahLst/>
              <a:cxnLst/>
              <a:rect l="l" t="t" r="r" b="b"/>
              <a:pathLst>
                <a:path w="13132" h="4643" extrusionOk="0">
                  <a:moveTo>
                    <a:pt x="2321" y="1"/>
                  </a:moveTo>
                  <a:cubicBezTo>
                    <a:pt x="1039" y="1"/>
                    <a:pt x="0" y="1039"/>
                    <a:pt x="0" y="2322"/>
                  </a:cubicBezTo>
                  <a:cubicBezTo>
                    <a:pt x="0" y="3605"/>
                    <a:pt x="1039" y="4643"/>
                    <a:pt x="2321" y="4643"/>
                  </a:cubicBezTo>
                  <a:cubicBezTo>
                    <a:pt x="2328" y="4643"/>
                    <a:pt x="2335" y="4643"/>
                    <a:pt x="2343" y="4642"/>
                  </a:cubicBezTo>
                  <a:lnTo>
                    <a:pt x="4556" y="4642"/>
                  </a:lnTo>
                  <a:cubicBezTo>
                    <a:pt x="4558" y="4642"/>
                    <a:pt x="4560" y="4642"/>
                    <a:pt x="4561" y="4642"/>
                  </a:cubicBezTo>
                  <a:cubicBezTo>
                    <a:pt x="4959" y="4642"/>
                    <a:pt x="5337" y="4462"/>
                    <a:pt x="5588" y="4152"/>
                  </a:cubicBezTo>
                  <a:cubicBezTo>
                    <a:pt x="5889" y="3779"/>
                    <a:pt x="6343" y="3562"/>
                    <a:pt x="6823" y="3562"/>
                  </a:cubicBezTo>
                  <a:lnTo>
                    <a:pt x="12613" y="3562"/>
                  </a:lnTo>
                  <a:cubicBezTo>
                    <a:pt x="12614" y="3562"/>
                    <a:pt x="12615" y="3562"/>
                    <a:pt x="12616" y="3562"/>
                  </a:cubicBezTo>
                  <a:cubicBezTo>
                    <a:pt x="12900" y="3562"/>
                    <a:pt x="13131" y="3330"/>
                    <a:pt x="13131" y="3046"/>
                  </a:cubicBezTo>
                  <a:lnTo>
                    <a:pt x="13131" y="2704"/>
                  </a:lnTo>
                  <a:cubicBezTo>
                    <a:pt x="13131" y="1210"/>
                    <a:pt x="11922" y="1"/>
                    <a:pt x="10428" y="1"/>
                  </a:cubicBezTo>
                  <a:lnTo>
                    <a:pt x="2343" y="1"/>
                  </a:lnTo>
                  <a:cubicBezTo>
                    <a:pt x="2335" y="1"/>
                    <a:pt x="2328" y="1"/>
                    <a:pt x="23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760823" y="1827244"/>
              <a:ext cx="85595" cy="124699"/>
            </a:xfrm>
            <a:custGeom>
              <a:avLst/>
              <a:gdLst/>
              <a:ahLst/>
              <a:cxnLst/>
              <a:rect l="l" t="t" r="r" b="b"/>
              <a:pathLst>
                <a:path w="3187" h="4643" extrusionOk="0">
                  <a:moveTo>
                    <a:pt x="3180" y="4642"/>
                  </a:moveTo>
                  <a:cubicBezTo>
                    <a:pt x="3181" y="4642"/>
                    <a:pt x="3182" y="4642"/>
                    <a:pt x="3183" y="4642"/>
                  </a:cubicBezTo>
                  <a:cubicBezTo>
                    <a:pt x="3184" y="4642"/>
                    <a:pt x="3185" y="4642"/>
                    <a:pt x="3186" y="4642"/>
                  </a:cubicBezTo>
                  <a:close/>
                  <a:moveTo>
                    <a:pt x="2319" y="1"/>
                  </a:moveTo>
                  <a:cubicBezTo>
                    <a:pt x="1039" y="1"/>
                    <a:pt x="0" y="1039"/>
                    <a:pt x="0" y="2322"/>
                  </a:cubicBezTo>
                  <a:cubicBezTo>
                    <a:pt x="0" y="3605"/>
                    <a:pt x="1039" y="4643"/>
                    <a:pt x="2319" y="4643"/>
                  </a:cubicBezTo>
                  <a:cubicBezTo>
                    <a:pt x="2326" y="4643"/>
                    <a:pt x="2334" y="4643"/>
                    <a:pt x="2341" y="4642"/>
                  </a:cubicBezTo>
                  <a:lnTo>
                    <a:pt x="3180" y="4642"/>
                  </a:lnTo>
                  <a:cubicBezTo>
                    <a:pt x="1901" y="4641"/>
                    <a:pt x="865" y="3601"/>
                    <a:pt x="865" y="2321"/>
                  </a:cubicBezTo>
                  <a:cubicBezTo>
                    <a:pt x="865" y="1039"/>
                    <a:pt x="1904" y="1"/>
                    <a:pt x="3186" y="1"/>
                  </a:cubicBezTo>
                  <a:lnTo>
                    <a:pt x="2341" y="1"/>
                  </a:lnTo>
                  <a:cubicBezTo>
                    <a:pt x="2334" y="1"/>
                    <a:pt x="2326" y="1"/>
                    <a:pt x="2319" y="1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979604" y="1867825"/>
              <a:ext cx="11576" cy="19445"/>
            </a:xfrm>
            <a:custGeom>
              <a:avLst/>
              <a:gdLst/>
              <a:ahLst/>
              <a:cxnLst/>
              <a:rect l="l" t="t" r="r" b="b"/>
              <a:pathLst>
                <a:path w="431" h="724" extrusionOk="0">
                  <a:moveTo>
                    <a:pt x="216" y="0"/>
                  </a:moveTo>
                  <a:cubicBezTo>
                    <a:pt x="96" y="0"/>
                    <a:pt x="1" y="99"/>
                    <a:pt x="5" y="217"/>
                  </a:cubicBezTo>
                  <a:lnTo>
                    <a:pt x="5" y="512"/>
                  </a:lnTo>
                  <a:cubicBezTo>
                    <a:pt x="5" y="629"/>
                    <a:pt x="99" y="723"/>
                    <a:pt x="216" y="723"/>
                  </a:cubicBezTo>
                  <a:cubicBezTo>
                    <a:pt x="332" y="723"/>
                    <a:pt x="426" y="629"/>
                    <a:pt x="427" y="512"/>
                  </a:cubicBezTo>
                  <a:lnTo>
                    <a:pt x="427" y="217"/>
                  </a:lnTo>
                  <a:cubicBezTo>
                    <a:pt x="430" y="99"/>
                    <a:pt x="335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1066999" y="1867825"/>
              <a:ext cx="11576" cy="19445"/>
            </a:xfrm>
            <a:custGeom>
              <a:avLst/>
              <a:gdLst/>
              <a:ahLst/>
              <a:cxnLst/>
              <a:rect l="l" t="t" r="r" b="b"/>
              <a:pathLst>
                <a:path w="431" h="724" extrusionOk="0">
                  <a:moveTo>
                    <a:pt x="217" y="0"/>
                  </a:moveTo>
                  <a:cubicBezTo>
                    <a:pt x="97" y="0"/>
                    <a:pt x="1" y="99"/>
                    <a:pt x="5" y="217"/>
                  </a:cubicBezTo>
                  <a:lnTo>
                    <a:pt x="5" y="512"/>
                  </a:lnTo>
                  <a:cubicBezTo>
                    <a:pt x="5" y="629"/>
                    <a:pt x="100" y="723"/>
                    <a:pt x="217" y="723"/>
                  </a:cubicBezTo>
                  <a:cubicBezTo>
                    <a:pt x="332" y="723"/>
                    <a:pt x="428" y="629"/>
                    <a:pt x="428" y="512"/>
                  </a:cubicBezTo>
                  <a:lnTo>
                    <a:pt x="428" y="217"/>
                  </a:lnTo>
                  <a:cubicBezTo>
                    <a:pt x="431" y="99"/>
                    <a:pt x="335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1011914" y="1875292"/>
              <a:ext cx="34216" cy="16222"/>
            </a:xfrm>
            <a:custGeom>
              <a:avLst/>
              <a:gdLst/>
              <a:ahLst/>
              <a:cxnLst/>
              <a:rect l="l" t="t" r="r" b="b"/>
              <a:pathLst>
                <a:path w="1274" h="604" extrusionOk="0">
                  <a:moveTo>
                    <a:pt x="237" y="0"/>
                  </a:moveTo>
                  <a:cubicBezTo>
                    <a:pt x="187" y="0"/>
                    <a:pt x="137" y="18"/>
                    <a:pt x="97" y="53"/>
                  </a:cubicBezTo>
                  <a:cubicBezTo>
                    <a:pt x="8" y="131"/>
                    <a:pt x="1" y="266"/>
                    <a:pt x="80" y="353"/>
                  </a:cubicBezTo>
                  <a:cubicBezTo>
                    <a:pt x="220" y="512"/>
                    <a:pt x="423" y="603"/>
                    <a:pt x="635" y="603"/>
                  </a:cubicBezTo>
                  <a:cubicBezTo>
                    <a:pt x="637" y="603"/>
                    <a:pt x="639" y="603"/>
                    <a:pt x="640" y="603"/>
                  </a:cubicBezTo>
                  <a:cubicBezTo>
                    <a:pt x="642" y="603"/>
                    <a:pt x="644" y="603"/>
                    <a:pt x="646" y="603"/>
                  </a:cubicBezTo>
                  <a:cubicBezTo>
                    <a:pt x="858" y="603"/>
                    <a:pt x="1059" y="512"/>
                    <a:pt x="1201" y="353"/>
                  </a:cubicBezTo>
                  <a:cubicBezTo>
                    <a:pt x="1274" y="265"/>
                    <a:pt x="1263" y="135"/>
                    <a:pt x="1177" y="59"/>
                  </a:cubicBezTo>
                  <a:cubicBezTo>
                    <a:pt x="1137" y="24"/>
                    <a:pt x="1087" y="7"/>
                    <a:pt x="1037" y="7"/>
                  </a:cubicBezTo>
                  <a:cubicBezTo>
                    <a:pt x="980" y="7"/>
                    <a:pt x="923" y="30"/>
                    <a:pt x="882" y="75"/>
                  </a:cubicBezTo>
                  <a:cubicBezTo>
                    <a:pt x="817" y="145"/>
                    <a:pt x="728" y="181"/>
                    <a:pt x="640" y="181"/>
                  </a:cubicBezTo>
                  <a:cubicBezTo>
                    <a:pt x="551" y="181"/>
                    <a:pt x="463" y="145"/>
                    <a:pt x="397" y="75"/>
                  </a:cubicBezTo>
                  <a:cubicBezTo>
                    <a:pt x="356" y="26"/>
                    <a:pt x="296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776266" y="1922910"/>
              <a:ext cx="151127" cy="252810"/>
            </a:xfrm>
            <a:custGeom>
              <a:avLst/>
              <a:gdLst/>
              <a:ahLst/>
              <a:cxnLst/>
              <a:rect l="l" t="t" r="r" b="b"/>
              <a:pathLst>
                <a:path w="5627" h="9413" extrusionOk="0">
                  <a:moveTo>
                    <a:pt x="2813" y="0"/>
                  </a:moveTo>
                  <a:cubicBezTo>
                    <a:pt x="2076" y="0"/>
                    <a:pt x="1446" y="530"/>
                    <a:pt x="1321" y="1257"/>
                  </a:cubicBezTo>
                  <a:lnTo>
                    <a:pt x="1" y="8877"/>
                  </a:lnTo>
                  <a:lnTo>
                    <a:pt x="2813" y="9412"/>
                  </a:lnTo>
                  <a:lnTo>
                    <a:pt x="5627" y="8877"/>
                  </a:lnTo>
                  <a:lnTo>
                    <a:pt x="4307" y="1257"/>
                  </a:lnTo>
                  <a:cubicBezTo>
                    <a:pt x="4181" y="530"/>
                    <a:pt x="3550" y="0"/>
                    <a:pt x="28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834681" y="1952453"/>
              <a:ext cx="29973" cy="25676"/>
            </a:xfrm>
            <a:custGeom>
              <a:avLst/>
              <a:gdLst/>
              <a:ahLst/>
              <a:cxnLst/>
              <a:rect l="l" t="t" r="r" b="b"/>
              <a:pathLst>
                <a:path w="1116" h="956" extrusionOk="0">
                  <a:moveTo>
                    <a:pt x="638" y="0"/>
                  </a:moveTo>
                  <a:cubicBezTo>
                    <a:pt x="213" y="0"/>
                    <a:pt x="0" y="514"/>
                    <a:pt x="301" y="815"/>
                  </a:cubicBezTo>
                  <a:cubicBezTo>
                    <a:pt x="398" y="912"/>
                    <a:pt x="518" y="955"/>
                    <a:pt x="635" y="955"/>
                  </a:cubicBezTo>
                  <a:cubicBezTo>
                    <a:pt x="880" y="955"/>
                    <a:pt x="1115" y="765"/>
                    <a:pt x="1115" y="477"/>
                  </a:cubicBezTo>
                  <a:cubicBezTo>
                    <a:pt x="1115" y="214"/>
                    <a:pt x="901" y="0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985486" y="2033026"/>
              <a:ext cx="87179" cy="97439"/>
            </a:xfrm>
            <a:custGeom>
              <a:avLst/>
              <a:gdLst/>
              <a:ahLst/>
              <a:cxnLst/>
              <a:rect l="l" t="t" r="r" b="b"/>
              <a:pathLst>
                <a:path w="3246" h="3628" extrusionOk="0">
                  <a:moveTo>
                    <a:pt x="1263" y="423"/>
                  </a:moveTo>
                  <a:cubicBezTo>
                    <a:pt x="1119" y="700"/>
                    <a:pt x="1005" y="993"/>
                    <a:pt x="926" y="1295"/>
                  </a:cubicBezTo>
                  <a:cubicBezTo>
                    <a:pt x="761" y="1933"/>
                    <a:pt x="804" y="2508"/>
                    <a:pt x="1046" y="2991"/>
                  </a:cubicBezTo>
                  <a:cubicBezTo>
                    <a:pt x="939" y="2904"/>
                    <a:pt x="848" y="2799"/>
                    <a:pt x="775" y="2684"/>
                  </a:cubicBezTo>
                  <a:cubicBezTo>
                    <a:pt x="196" y="1777"/>
                    <a:pt x="751" y="728"/>
                    <a:pt x="939" y="423"/>
                  </a:cubicBezTo>
                  <a:close/>
                  <a:moveTo>
                    <a:pt x="2310" y="423"/>
                  </a:moveTo>
                  <a:cubicBezTo>
                    <a:pt x="2498" y="727"/>
                    <a:pt x="3054" y="1772"/>
                    <a:pt x="2472" y="2682"/>
                  </a:cubicBezTo>
                  <a:lnTo>
                    <a:pt x="2472" y="2684"/>
                  </a:lnTo>
                  <a:cubicBezTo>
                    <a:pt x="2399" y="2799"/>
                    <a:pt x="2308" y="2903"/>
                    <a:pt x="2202" y="2991"/>
                  </a:cubicBezTo>
                  <a:cubicBezTo>
                    <a:pt x="2443" y="2508"/>
                    <a:pt x="2487" y="1933"/>
                    <a:pt x="2323" y="1295"/>
                  </a:cubicBezTo>
                  <a:cubicBezTo>
                    <a:pt x="2243" y="993"/>
                    <a:pt x="2130" y="700"/>
                    <a:pt x="1984" y="423"/>
                  </a:cubicBezTo>
                  <a:close/>
                  <a:moveTo>
                    <a:pt x="1624" y="645"/>
                  </a:moveTo>
                  <a:cubicBezTo>
                    <a:pt x="1747" y="885"/>
                    <a:pt x="1845" y="1139"/>
                    <a:pt x="1915" y="1400"/>
                  </a:cubicBezTo>
                  <a:cubicBezTo>
                    <a:pt x="2091" y="2088"/>
                    <a:pt x="1994" y="2663"/>
                    <a:pt x="1624" y="3108"/>
                  </a:cubicBezTo>
                  <a:cubicBezTo>
                    <a:pt x="1257" y="2664"/>
                    <a:pt x="1158" y="2094"/>
                    <a:pt x="1331" y="1411"/>
                  </a:cubicBezTo>
                  <a:cubicBezTo>
                    <a:pt x="1400" y="1146"/>
                    <a:pt x="1498" y="890"/>
                    <a:pt x="1624" y="645"/>
                  </a:cubicBezTo>
                  <a:close/>
                  <a:moveTo>
                    <a:pt x="824" y="1"/>
                  </a:moveTo>
                  <a:cubicBezTo>
                    <a:pt x="757" y="1"/>
                    <a:pt x="693" y="33"/>
                    <a:pt x="654" y="87"/>
                  </a:cubicBezTo>
                  <a:cubicBezTo>
                    <a:pt x="465" y="365"/>
                    <a:pt x="319" y="669"/>
                    <a:pt x="221" y="990"/>
                  </a:cubicBezTo>
                  <a:cubicBezTo>
                    <a:pt x="0" y="1699"/>
                    <a:pt x="69" y="2363"/>
                    <a:pt x="420" y="2910"/>
                  </a:cubicBezTo>
                  <a:cubicBezTo>
                    <a:pt x="710" y="3366"/>
                    <a:pt x="1149" y="3627"/>
                    <a:pt x="1624" y="3627"/>
                  </a:cubicBezTo>
                  <a:cubicBezTo>
                    <a:pt x="2098" y="3627"/>
                    <a:pt x="2538" y="3366"/>
                    <a:pt x="2828" y="2910"/>
                  </a:cubicBezTo>
                  <a:cubicBezTo>
                    <a:pt x="3179" y="2363"/>
                    <a:pt x="3245" y="1699"/>
                    <a:pt x="3028" y="990"/>
                  </a:cubicBezTo>
                  <a:cubicBezTo>
                    <a:pt x="2928" y="669"/>
                    <a:pt x="2782" y="365"/>
                    <a:pt x="2594" y="87"/>
                  </a:cubicBezTo>
                  <a:cubicBezTo>
                    <a:pt x="2554" y="33"/>
                    <a:pt x="2490" y="1"/>
                    <a:pt x="2424" y="1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931341" y="2025882"/>
              <a:ext cx="194985" cy="26186"/>
            </a:xfrm>
            <a:custGeom>
              <a:avLst/>
              <a:gdLst/>
              <a:ahLst/>
              <a:cxnLst/>
              <a:rect l="l" t="t" r="r" b="b"/>
              <a:pathLst>
                <a:path w="7260" h="975" extrusionOk="0">
                  <a:moveTo>
                    <a:pt x="489" y="1"/>
                  </a:moveTo>
                  <a:cubicBezTo>
                    <a:pt x="219" y="1"/>
                    <a:pt x="0" y="218"/>
                    <a:pt x="0" y="487"/>
                  </a:cubicBezTo>
                  <a:cubicBezTo>
                    <a:pt x="0" y="758"/>
                    <a:pt x="219" y="975"/>
                    <a:pt x="489" y="975"/>
                  </a:cubicBezTo>
                  <a:cubicBezTo>
                    <a:pt x="491" y="975"/>
                    <a:pt x="494" y="975"/>
                    <a:pt x="497" y="975"/>
                  </a:cubicBezTo>
                  <a:lnTo>
                    <a:pt x="6782" y="975"/>
                  </a:lnTo>
                  <a:cubicBezTo>
                    <a:pt x="7048" y="969"/>
                    <a:pt x="7259" y="753"/>
                    <a:pt x="7259" y="487"/>
                  </a:cubicBezTo>
                  <a:cubicBezTo>
                    <a:pt x="7259" y="223"/>
                    <a:pt x="7048" y="7"/>
                    <a:pt x="6782" y="1"/>
                  </a:cubicBezTo>
                  <a:lnTo>
                    <a:pt x="497" y="1"/>
                  </a:lnTo>
                  <a:cubicBezTo>
                    <a:pt x="494" y="1"/>
                    <a:pt x="491" y="1"/>
                    <a:pt x="4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931341" y="2025882"/>
              <a:ext cx="36043" cy="26186"/>
            </a:xfrm>
            <a:custGeom>
              <a:avLst/>
              <a:gdLst/>
              <a:ahLst/>
              <a:cxnLst/>
              <a:rect l="l" t="t" r="r" b="b"/>
              <a:pathLst>
                <a:path w="1342" h="975" extrusionOk="0">
                  <a:moveTo>
                    <a:pt x="489" y="1"/>
                  </a:moveTo>
                  <a:cubicBezTo>
                    <a:pt x="221" y="1"/>
                    <a:pt x="0" y="218"/>
                    <a:pt x="0" y="487"/>
                  </a:cubicBezTo>
                  <a:cubicBezTo>
                    <a:pt x="0" y="758"/>
                    <a:pt x="221" y="975"/>
                    <a:pt x="489" y="975"/>
                  </a:cubicBezTo>
                  <a:cubicBezTo>
                    <a:pt x="491" y="975"/>
                    <a:pt x="494" y="975"/>
                    <a:pt x="497" y="975"/>
                  </a:cubicBezTo>
                  <a:lnTo>
                    <a:pt x="1342" y="975"/>
                  </a:lnTo>
                  <a:cubicBezTo>
                    <a:pt x="1073" y="975"/>
                    <a:pt x="854" y="756"/>
                    <a:pt x="854" y="487"/>
                  </a:cubicBezTo>
                  <a:cubicBezTo>
                    <a:pt x="854" y="220"/>
                    <a:pt x="1073" y="1"/>
                    <a:pt x="1342" y="1"/>
                  </a:cubicBezTo>
                  <a:lnTo>
                    <a:pt x="497" y="1"/>
                  </a:lnTo>
                  <a:cubicBezTo>
                    <a:pt x="494" y="1"/>
                    <a:pt x="491" y="1"/>
                    <a:pt x="489" y="1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749597" y="2162174"/>
              <a:ext cx="378288" cy="28791"/>
            </a:xfrm>
            <a:custGeom>
              <a:avLst/>
              <a:gdLst/>
              <a:ahLst/>
              <a:cxnLst/>
              <a:rect l="l" t="t" r="r" b="b"/>
              <a:pathLst>
                <a:path w="14085" h="1072" extrusionOk="0">
                  <a:moveTo>
                    <a:pt x="994" y="0"/>
                  </a:moveTo>
                  <a:cubicBezTo>
                    <a:pt x="687" y="0"/>
                    <a:pt x="406" y="167"/>
                    <a:pt x="259" y="436"/>
                  </a:cubicBezTo>
                  <a:lnTo>
                    <a:pt x="73" y="777"/>
                  </a:lnTo>
                  <a:cubicBezTo>
                    <a:pt x="0" y="909"/>
                    <a:pt x="96" y="1070"/>
                    <a:pt x="248" y="1071"/>
                  </a:cubicBezTo>
                  <a:lnTo>
                    <a:pt x="13836" y="1071"/>
                  </a:lnTo>
                  <a:cubicBezTo>
                    <a:pt x="13987" y="1070"/>
                    <a:pt x="14084" y="909"/>
                    <a:pt x="14011" y="777"/>
                  </a:cubicBezTo>
                  <a:lnTo>
                    <a:pt x="14013" y="777"/>
                  </a:lnTo>
                  <a:lnTo>
                    <a:pt x="13827" y="435"/>
                  </a:lnTo>
                  <a:cubicBezTo>
                    <a:pt x="13680" y="167"/>
                    <a:pt x="13399" y="0"/>
                    <a:pt x="130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1"/>
            <p:cNvSpPr/>
            <p:nvPr/>
          </p:nvSpPr>
          <p:spPr>
            <a:xfrm>
              <a:off x="749597" y="2161324"/>
              <a:ext cx="49364" cy="28791"/>
            </a:xfrm>
            <a:custGeom>
              <a:avLst/>
              <a:gdLst/>
              <a:ahLst/>
              <a:cxnLst/>
              <a:rect l="l" t="t" r="r" b="b"/>
              <a:pathLst>
                <a:path w="1838" h="1072" extrusionOk="0">
                  <a:moveTo>
                    <a:pt x="994" y="0"/>
                  </a:moveTo>
                  <a:cubicBezTo>
                    <a:pt x="687" y="0"/>
                    <a:pt x="406" y="167"/>
                    <a:pt x="259" y="436"/>
                  </a:cubicBezTo>
                  <a:lnTo>
                    <a:pt x="73" y="777"/>
                  </a:lnTo>
                  <a:cubicBezTo>
                    <a:pt x="0" y="909"/>
                    <a:pt x="96" y="1070"/>
                    <a:pt x="248" y="1071"/>
                  </a:cubicBezTo>
                  <a:lnTo>
                    <a:pt x="1093" y="1071"/>
                  </a:lnTo>
                  <a:cubicBezTo>
                    <a:pt x="942" y="1070"/>
                    <a:pt x="845" y="909"/>
                    <a:pt x="918" y="777"/>
                  </a:cubicBezTo>
                  <a:lnTo>
                    <a:pt x="1103" y="435"/>
                  </a:lnTo>
                  <a:cubicBezTo>
                    <a:pt x="1251" y="167"/>
                    <a:pt x="1532" y="0"/>
                    <a:pt x="1837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1"/>
            <p:cNvSpPr/>
            <p:nvPr/>
          </p:nvSpPr>
          <p:spPr>
            <a:xfrm>
              <a:off x="748034" y="2162174"/>
              <a:ext cx="378288" cy="28791"/>
            </a:xfrm>
            <a:custGeom>
              <a:avLst/>
              <a:gdLst/>
              <a:ahLst/>
              <a:cxnLst/>
              <a:rect l="l" t="t" r="r" b="b"/>
              <a:pathLst>
                <a:path w="14085" h="1072" extrusionOk="0">
                  <a:moveTo>
                    <a:pt x="994" y="0"/>
                  </a:moveTo>
                  <a:cubicBezTo>
                    <a:pt x="687" y="0"/>
                    <a:pt x="406" y="167"/>
                    <a:pt x="259" y="436"/>
                  </a:cubicBezTo>
                  <a:lnTo>
                    <a:pt x="73" y="777"/>
                  </a:lnTo>
                  <a:cubicBezTo>
                    <a:pt x="0" y="909"/>
                    <a:pt x="96" y="1070"/>
                    <a:pt x="248" y="1071"/>
                  </a:cubicBezTo>
                  <a:lnTo>
                    <a:pt x="13836" y="1071"/>
                  </a:lnTo>
                  <a:cubicBezTo>
                    <a:pt x="13987" y="1070"/>
                    <a:pt x="14084" y="909"/>
                    <a:pt x="14011" y="777"/>
                  </a:cubicBezTo>
                  <a:lnTo>
                    <a:pt x="14013" y="777"/>
                  </a:lnTo>
                  <a:lnTo>
                    <a:pt x="13827" y="435"/>
                  </a:lnTo>
                  <a:cubicBezTo>
                    <a:pt x="13680" y="167"/>
                    <a:pt x="13399" y="0"/>
                    <a:pt x="13092" y="0"/>
                  </a:cubicBezTo>
                  <a:close/>
                </a:path>
              </a:pathLst>
            </a:custGeom>
            <a:solidFill>
              <a:srgbClr val="353F5B">
                <a:alpha val="13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" name="Google Shape;1155;p41"/>
          <p:cNvGrpSpPr/>
          <p:nvPr/>
        </p:nvGrpSpPr>
        <p:grpSpPr>
          <a:xfrm>
            <a:off x="6986768" y="2276685"/>
            <a:ext cx="504464" cy="458107"/>
            <a:chOff x="8068319" y="2422084"/>
            <a:chExt cx="351592" cy="375683"/>
          </a:xfrm>
        </p:grpSpPr>
        <p:sp>
          <p:nvSpPr>
            <p:cNvPr id="1156" name="Google Shape;1156;p41"/>
            <p:cNvSpPr/>
            <p:nvPr/>
          </p:nvSpPr>
          <p:spPr>
            <a:xfrm>
              <a:off x="8143789" y="2669575"/>
              <a:ext cx="18075" cy="119382"/>
            </a:xfrm>
            <a:custGeom>
              <a:avLst/>
              <a:gdLst/>
              <a:ahLst/>
              <a:cxnLst/>
              <a:rect l="l" t="t" r="r" b="b"/>
              <a:pathLst>
                <a:path w="673" h="4445" extrusionOk="0">
                  <a:moveTo>
                    <a:pt x="1" y="0"/>
                  </a:moveTo>
                  <a:lnTo>
                    <a:pt x="1" y="4444"/>
                  </a:lnTo>
                  <a:lnTo>
                    <a:pt x="672" y="4444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1"/>
            <p:cNvSpPr/>
            <p:nvPr/>
          </p:nvSpPr>
          <p:spPr>
            <a:xfrm>
              <a:off x="8143789" y="2669575"/>
              <a:ext cx="18075" cy="119382"/>
            </a:xfrm>
            <a:custGeom>
              <a:avLst/>
              <a:gdLst/>
              <a:ahLst/>
              <a:cxnLst/>
              <a:rect l="l" t="t" r="r" b="b"/>
              <a:pathLst>
                <a:path w="673" h="4445" extrusionOk="0">
                  <a:moveTo>
                    <a:pt x="1" y="0"/>
                  </a:moveTo>
                  <a:lnTo>
                    <a:pt x="1" y="4444"/>
                  </a:lnTo>
                  <a:lnTo>
                    <a:pt x="672" y="4444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353F5B">
                <a:alpha val="13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1"/>
            <p:cNvSpPr/>
            <p:nvPr/>
          </p:nvSpPr>
          <p:spPr>
            <a:xfrm>
              <a:off x="8118999" y="2643792"/>
              <a:ext cx="67681" cy="40528"/>
            </a:xfrm>
            <a:custGeom>
              <a:avLst/>
              <a:gdLst/>
              <a:ahLst/>
              <a:cxnLst/>
              <a:rect l="l" t="t" r="r" b="b"/>
              <a:pathLst>
                <a:path w="2520" h="1509" extrusionOk="0">
                  <a:moveTo>
                    <a:pt x="1260" y="0"/>
                  </a:moveTo>
                  <a:lnTo>
                    <a:pt x="0" y="585"/>
                  </a:lnTo>
                  <a:cubicBezTo>
                    <a:pt x="0" y="1096"/>
                    <a:pt x="413" y="1509"/>
                    <a:pt x="924" y="1509"/>
                  </a:cubicBezTo>
                  <a:lnTo>
                    <a:pt x="1595" y="1509"/>
                  </a:lnTo>
                  <a:cubicBezTo>
                    <a:pt x="2106" y="1509"/>
                    <a:pt x="2519" y="1096"/>
                    <a:pt x="2519" y="585"/>
                  </a:cubicBezTo>
                  <a:lnTo>
                    <a:pt x="12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1"/>
            <p:cNvSpPr/>
            <p:nvPr/>
          </p:nvSpPr>
          <p:spPr>
            <a:xfrm>
              <a:off x="8118999" y="2643792"/>
              <a:ext cx="45201" cy="40528"/>
            </a:xfrm>
            <a:custGeom>
              <a:avLst/>
              <a:gdLst/>
              <a:ahLst/>
              <a:cxnLst/>
              <a:rect l="l" t="t" r="r" b="b"/>
              <a:pathLst>
                <a:path w="1683" h="1509" extrusionOk="0">
                  <a:moveTo>
                    <a:pt x="1260" y="0"/>
                  </a:moveTo>
                  <a:lnTo>
                    <a:pt x="0" y="587"/>
                  </a:lnTo>
                  <a:cubicBezTo>
                    <a:pt x="0" y="1096"/>
                    <a:pt x="413" y="1509"/>
                    <a:pt x="922" y="1509"/>
                  </a:cubicBezTo>
                  <a:lnTo>
                    <a:pt x="1595" y="1509"/>
                  </a:lnTo>
                  <a:cubicBezTo>
                    <a:pt x="1624" y="1509"/>
                    <a:pt x="1653" y="1507"/>
                    <a:pt x="1682" y="1506"/>
                  </a:cubicBezTo>
                  <a:cubicBezTo>
                    <a:pt x="1207" y="1460"/>
                    <a:pt x="843" y="1062"/>
                    <a:pt x="843" y="585"/>
                  </a:cubicBezTo>
                  <a:lnTo>
                    <a:pt x="1682" y="198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1"/>
            <p:cNvSpPr/>
            <p:nvPr/>
          </p:nvSpPr>
          <p:spPr>
            <a:xfrm>
              <a:off x="8118999" y="2643792"/>
              <a:ext cx="45201" cy="40528"/>
            </a:xfrm>
            <a:custGeom>
              <a:avLst/>
              <a:gdLst/>
              <a:ahLst/>
              <a:cxnLst/>
              <a:rect l="l" t="t" r="r" b="b"/>
              <a:pathLst>
                <a:path w="1683" h="1509" extrusionOk="0">
                  <a:moveTo>
                    <a:pt x="1260" y="0"/>
                  </a:moveTo>
                  <a:lnTo>
                    <a:pt x="0" y="587"/>
                  </a:lnTo>
                  <a:cubicBezTo>
                    <a:pt x="0" y="1096"/>
                    <a:pt x="413" y="1509"/>
                    <a:pt x="922" y="1509"/>
                  </a:cubicBezTo>
                  <a:lnTo>
                    <a:pt x="1595" y="1509"/>
                  </a:lnTo>
                  <a:cubicBezTo>
                    <a:pt x="1624" y="1509"/>
                    <a:pt x="1653" y="1507"/>
                    <a:pt x="1682" y="1506"/>
                  </a:cubicBezTo>
                  <a:cubicBezTo>
                    <a:pt x="1207" y="1460"/>
                    <a:pt x="843" y="1062"/>
                    <a:pt x="843" y="585"/>
                  </a:cubicBezTo>
                  <a:lnTo>
                    <a:pt x="1682" y="198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353F5B">
                <a:alpha val="13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1"/>
            <p:cNvSpPr/>
            <p:nvPr/>
          </p:nvSpPr>
          <p:spPr>
            <a:xfrm>
              <a:off x="8134953" y="2436587"/>
              <a:ext cx="79095" cy="79579"/>
            </a:xfrm>
            <a:custGeom>
              <a:avLst/>
              <a:gdLst/>
              <a:ahLst/>
              <a:cxnLst/>
              <a:rect l="l" t="t" r="r" b="b"/>
              <a:pathLst>
                <a:path w="2945" h="2963" extrusionOk="0">
                  <a:moveTo>
                    <a:pt x="2790" y="0"/>
                  </a:moveTo>
                  <a:lnTo>
                    <a:pt x="1785" y="95"/>
                  </a:lnTo>
                  <a:cubicBezTo>
                    <a:pt x="1735" y="113"/>
                    <a:pt x="1685" y="133"/>
                    <a:pt x="1637" y="154"/>
                  </a:cubicBezTo>
                  <a:cubicBezTo>
                    <a:pt x="1088" y="382"/>
                    <a:pt x="576" y="692"/>
                    <a:pt x="122" y="1073"/>
                  </a:cubicBezTo>
                  <a:lnTo>
                    <a:pt x="0" y="2963"/>
                  </a:lnTo>
                  <a:lnTo>
                    <a:pt x="0" y="2963"/>
                  </a:lnTo>
                  <a:lnTo>
                    <a:pt x="1533" y="2506"/>
                  </a:lnTo>
                  <a:lnTo>
                    <a:pt x="2945" y="1074"/>
                  </a:lnTo>
                  <a:lnTo>
                    <a:pt x="27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1"/>
            <p:cNvSpPr/>
            <p:nvPr/>
          </p:nvSpPr>
          <p:spPr>
            <a:xfrm>
              <a:off x="8068319" y="2422084"/>
              <a:ext cx="351592" cy="237474"/>
            </a:xfrm>
            <a:custGeom>
              <a:avLst/>
              <a:gdLst/>
              <a:ahLst/>
              <a:cxnLst/>
              <a:rect l="l" t="t" r="r" b="b"/>
              <a:pathLst>
                <a:path w="13091" h="8842" extrusionOk="0">
                  <a:moveTo>
                    <a:pt x="6818" y="1855"/>
                  </a:moveTo>
                  <a:cubicBezTo>
                    <a:pt x="6983" y="1855"/>
                    <a:pt x="7150" y="1892"/>
                    <a:pt x="7308" y="1972"/>
                  </a:cubicBezTo>
                  <a:lnTo>
                    <a:pt x="10076" y="3321"/>
                  </a:lnTo>
                  <a:cubicBezTo>
                    <a:pt x="10620" y="3587"/>
                    <a:pt x="10846" y="4243"/>
                    <a:pt x="10581" y="4787"/>
                  </a:cubicBezTo>
                  <a:cubicBezTo>
                    <a:pt x="10390" y="5177"/>
                    <a:pt x="10000" y="5404"/>
                    <a:pt x="9594" y="5404"/>
                  </a:cubicBezTo>
                  <a:cubicBezTo>
                    <a:pt x="9433" y="5404"/>
                    <a:pt x="9269" y="5368"/>
                    <a:pt x="9114" y="5293"/>
                  </a:cubicBezTo>
                  <a:lnTo>
                    <a:pt x="6346" y="3944"/>
                  </a:lnTo>
                  <a:cubicBezTo>
                    <a:pt x="5795" y="3681"/>
                    <a:pt x="5564" y="3020"/>
                    <a:pt x="5831" y="2471"/>
                  </a:cubicBezTo>
                  <a:cubicBezTo>
                    <a:pt x="6021" y="2081"/>
                    <a:pt x="6412" y="1855"/>
                    <a:pt x="6818" y="1855"/>
                  </a:cubicBezTo>
                  <a:close/>
                  <a:moveTo>
                    <a:pt x="5538" y="1"/>
                  </a:moveTo>
                  <a:cubicBezTo>
                    <a:pt x="5092" y="1"/>
                    <a:pt x="4646" y="72"/>
                    <a:pt x="4216" y="217"/>
                  </a:cubicBezTo>
                  <a:cubicBezTo>
                    <a:pt x="4113" y="252"/>
                    <a:pt x="4073" y="376"/>
                    <a:pt x="4139" y="464"/>
                  </a:cubicBezTo>
                  <a:lnTo>
                    <a:pt x="4352" y="752"/>
                  </a:lnTo>
                  <a:cubicBezTo>
                    <a:pt x="4488" y="937"/>
                    <a:pt x="4449" y="1197"/>
                    <a:pt x="4265" y="1333"/>
                  </a:cubicBezTo>
                  <a:lnTo>
                    <a:pt x="3388" y="1979"/>
                  </a:lnTo>
                  <a:cubicBezTo>
                    <a:pt x="3314" y="2034"/>
                    <a:pt x="3227" y="2061"/>
                    <a:pt x="3141" y="2061"/>
                  </a:cubicBezTo>
                  <a:cubicBezTo>
                    <a:pt x="3014" y="2061"/>
                    <a:pt x="2889" y="2002"/>
                    <a:pt x="2808" y="1893"/>
                  </a:cubicBezTo>
                  <a:lnTo>
                    <a:pt x="2460" y="1422"/>
                  </a:lnTo>
                  <a:cubicBezTo>
                    <a:pt x="2428" y="1379"/>
                    <a:pt x="2380" y="1357"/>
                    <a:pt x="2331" y="1357"/>
                  </a:cubicBezTo>
                  <a:cubicBezTo>
                    <a:pt x="2293" y="1357"/>
                    <a:pt x="2255" y="1370"/>
                    <a:pt x="2225" y="1397"/>
                  </a:cubicBezTo>
                  <a:cubicBezTo>
                    <a:pt x="1065" y="2424"/>
                    <a:pt x="0" y="4173"/>
                    <a:pt x="107" y="7123"/>
                  </a:cubicBezTo>
                  <a:cubicBezTo>
                    <a:pt x="140" y="8082"/>
                    <a:pt x="927" y="8842"/>
                    <a:pt x="1887" y="8842"/>
                  </a:cubicBezTo>
                  <a:lnTo>
                    <a:pt x="10638" y="8842"/>
                  </a:lnTo>
                  <a:cubicBezTo>
                    <a:pt x="11690" y="8842"/>
                    <a:pt x="12594" y="8096"/>
                    <a:pt x="12793" y="7063"/>
                  </a:cubicBezTo>
                  <a:cubicBezTo>
                    <a:pt x="12899" y="6517"/>
                    <a:pt x="12987" y="5806"/>
                    <a:pt x="13037" y="4879"/>
                  </a:cubicBezTo>
                  <a:cubicBezTo>
                    <a:pt x="13090" y="3883"/>
                    <a:pt x="12542" y="2950"/>
                    <a:pt x="11644" y="2512"/>
                  </a:cubicBezTo>
                  <a:lnTo>
                    <a:pt x="11644" y="2511"/>
                  </a:lnTo>
                  <a:lnTo>
                    <a:pt x="7355" y="419"/>
                  </a:lnTo>
                  <a:cubicBezTo>
                    <a:pt x="6783" y="141"/>
                    <a:pt x="6161" y="1"/>
                    <a:pt x="5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1"/>
            <p:cNvSpPr/>
            <p:nvPr/>
          </p:nvSpPr>
          <p:spPr>
            <a:xfrm>
              <a:off x="8068319" y="2458476"/>
              <a:ext cx="73348" cy="201055"/>
            </a:xfrm>
            <a:custGeom>
              <a:avLst/>
              <a:gdLst/>
              <a:ahLst/>
              <a:cxnLst/>
              <a:rect l="l" t="t" r="r" b="b"/>
              <a:pathLst>
                <a:path w="2731" h="7486" extrusionOk="0">
                  <a:moveTo>
                    <a:pt x="2331" y="0"/>
                  </a:moveTo>
                  <a:cubicBezTo>
                    <a:pt x="2293" y="0"/>
                    <a:pt x="2255" y="13"/>
                    <a:pt x="2225" y="41"/>
                  </a:cubicBezTo>
                  <a:cubicBezTo>
                    <a:pt x="1065" y="1068"/>
                    <a:pt x="0" y="2818"/>
                    <a:pt x="107" y="5768"/>
                  </a:cubicBezTo>
                  <a:cubicBezTo>
                    <a:pt x="140" y="6726"/>
                    <a:pt x="925" y="7485"/>
                    <a:pt x="1884" y="7485"/>
                  </a:cubicBezTo>
                  <a:cubicBezTo>
                    <a:pt x="1885" y="7485"/>
                    <a:pt x="1886" y="7485"/>
                    <a:pt x="1887" y="7485"/>
                  </a:cubicBezTo>
                  <a:lnTo>
                    <a:pt x="2730" y="7485"/>
                  </a:lnTo>
                  <a:cubicBezTo>
                    <a:pt x="2241" y="7485"/>
                    <a:pt x="1773" y="7285"/>
                    <a:pt x="1438" y="6929"/>
                  </a:cubicBezTo>
                  <a:cubicBezTo>
                    <a:pt x="1138" y="6615"/>
                    <a:pt x="965" y="6201"/>
                    <a:pt x="950" y="5768"/>
                  </a:cubicBezTo>
                  <a:cubicBezTo>
                    <a:pt x="856" y="3132"/>
                    <a:pt x="1696" y="1454"/>
                    <a:pt x="2703" y="395"/>
                  </a:cubicBezTo>
                  <a:lnTo>
                    <a:pt x="2460" y="65"/>
                  </a:lnTo>
                  <a:cubicBezTo>
                    <a:pt x="2428" y="22"/>
                    <a:pt x="2380" y="0"/>
                    <a:pt x="2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1"/>
            <p:cNvSpPr/>
            <p:nvPr/>
          </p:nvSpPr>
          <p:spPr>
            <a:xfrm>
              <a:off x="8317718" y="2629289"/>
              <a:ext cx="49633" cy="11388"/>
            </a:xfrm>
            <a:custGeom>
              <a:avLst/>
              <a:gdLst/>
              <a:ahLst/>
              <a:cxnLst/>
              <a:rect l="l" t="t" r="r" b="b"/>
              <a:pathLst>
                <a:path w="1848" h="424" extrusionOk="0">
                  <a:moveTo>
                    <a:pt x="209" y="1"/>
                  </a:moveTo>
                  <a:cubicBezTo>
                    <a:pt x="94" y="1"/>
                    <a:pt x="0" y="95"/>
                    <a:pt x="0" y="212"/>
                  </a:cubicBezTo>
                  <a:cubicBezTo>
                    <a:pt x="0" y="329"/>
                    <a:pt x="96" y="423"/>
                    <a:pt x="212" y="423"/>
                  </a:cubicBezTo>
                  <a:cubicBezTo>
                    <a:pt x="214" y="423"/>
                    <a:pt x="216" y="423"/>
                    <a:pt x="217" y="423"/>
                  </a:cubicBezTo>
                  <a:lnTo>
                    <a:pt x="1644" y="423"/>
                  </a:lnTo>
                  <a:cubicBezTo>
                    <a:pt x="1758" y="419"/>
                    <a:pt x="1848" y="326"/>
                    <a:pt x="1848" y="212"/>
                  </a:cubicBezTo>
                  <a:cubicBezTo>
                    <a:pt x="1848" y="98"/>
                    <a:pt x="1758" y="4"/>
                    <a:pt x="1644" y="1"/>
                  </a:cubicBezTo>
                  <a:lnTo>
                    <a:pt x="217" y="1"/>
                  </a:lnTo>
                  <a:cubicBezTo>
                    <a:pt x="215" y="1"/>
                    <a:pt x="212" y="1"/>
                    <a:pt x="2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1"/>
            <p:cNvSpPr/>
            <p:nvPr/>
          </p:nvSpPr>
          <p:spPr>
            <a:xfrm>
              <a:off x="8317718" y="2611268"/>
              <a:ext cx="49633" cy="11334"/>
            </a:xfrm>
            <a:custGeom>
              <a:avLst/>
              <a:gdLst/>
              <a:ahLst/>
              <a:cxnLst/>
              <a:rect l="l" t="t" r="r" b="b"/>
              <a:pathLst>
                <a:path w="1848" h="422" extrusionOk="0">
                  <a:moveTo>
                    <a:pt x="209" y="0"/>
                  </a:moveTo>
                  <a:cubicBezTo>
                    <a:pt x="94" y="0"/>
                    <a:pt x="0" y="94"/>
                    <a:pt x="0" y="210"/>
                  </a:cubicBezTo>
                  <a:cubicBezTo>
                    <a:pt x="0" y="327"/>
                    <a:pt x="94" y="421"/>
                    <a:pt x="209" y="421"/>
                  </a:cubicBezTo>
                  <a:cubicBezTo>
                    <a:pt x="212" y="421"/>
                    <a:pt x="215" y="421"/>
                    <a:pt x="217" y="421"/>
                  </a:cubicBezTo>
                  <a:lnTo>
                    <a:pt x="1644" y="421"/>
                  </a:lnTo>
                  <a:cubicBezTo>
                    <a:pt x="1758" y="418"/>
                    <a:pt x="1848" y="325"/>
                    <a:pt x="1848" y="210"/>
                  </a:cubicBezTo>
                  <a:cubicBezTo>
                    <a:pt x="1848" y="96"/>
                    <a:pt x="1758" y="3"/>
                    <a:pt x="1644" y="0"/>
                  </a:cubicBezTo>
                  <a:lnTo>
                    <a:pt x="217" y="0"/>
                  </a:lnTo>
                  <a:cubicBezTo>
                    <a:pt x="215" y="0"/>
                    <a:pt x="212" y="0"/>
                    <a:pt x="2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1"/>
            <p:cNvSpPr/>
            <p:nvPr/>
          </p:nvSpPr>
          <p:spPr>
            <a:xfrm>
              <a:off x="8317718" y="2593220"/>
              <a:ext cx="49633" cy="11388"/>
            </a:xfrm>
            <a:custGeom>
              <a:avLst/>
              <a:gdLst/>
              <a:ahLst/>
              <a:cxnLst/>
              <a:rect l="l" t="t" r="r" b="b"/>
              <a:pathLst>
                <a:path w="1848" h="424" extrusionOk="0">
                  <a:moveTo>
                    <a:pt x="209" y="1"/>
                  </a:moveTo>
                  <a:cubicBezTo>
                    <a:pt x="94" y="1"/>
                    <a:pt x="0" y="95"/>
                    <a:pt x="0" y="212"/>
                  </a:cubicBezTo>
                  <a:cubicBezTo>
                    <a:pt x="0" y="329"/>
                    <a:pt x="96" y="423"/>
                    <a:pt x="212" y="423"/>
                  </a:cubicBezTo>
                  <a:cubicBezTo>
                    <a:pt x="214" y="423"/>
                    <a:pt x="216" y="423"/>
                    <a:pt x="217" y="423"/>
                  </a:cubicBezTo>
                  <a:lnTo>
                    <a:pt x="1644" y="423"/>
                  </a:lnTo>
                  <a:cubicBezTo>
                    <a:pt x="1758" y="419"/>
                    <a:pt x="1848" y="326"/>
                    <a:pt x="1848" y="212"/>
                  </a:cubicBezTo>
                  <a:cubicBezTo>
                    <a:pt x="1848" y="98"/>
                    <a:pt x="1758" y="4"/>
                    <a:pt x="1644" y="1"/>
                  </a:cubicBezTo>
                  <a:lnTo>
                    <a:pt x="217" y="1"/>
                  </a:lnTo>
                  <a:cubicBezTo>
                    <a:pt x="215" y="1"/>
                    <a:pt x="212" y="1"/>
                    <a:pt x="2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1"/>
            <p:cNvSpPr/>
            <p:nvPr/>
          </p:nvSpPr>
          <p:spPr>
            <a:xfrm>
              <a:off x="8117039" y="2597275"/>
              <a:ext cx="11576" cy="20788"/>
            </a:xfrm>
            <a:custGeom>
              <a:avLst/>
              <a:gdLst/>
              <a:ahLst/>
              <a:cxnLst/>
              <a:rect l="l" t="t" r="r" b="b"/>
              <a:pathLst>
                <a:path w="431" h="774" extrusionOk="0">
                  <a:moveTo>
                    <a:pt x="216" y="0"/>
                  </a:moveTo>
                  <a:cubicBezTo>
                    <a:pt x="96" y="0"/>
                    <a:pt x="0" y="99"/>
                    <a:pt x="5" y="218"/>
                  </a:cubicBezTo>
                  <a:lnTo>
                    <a:pt x="5" y="562"/>
                  </a:lnTo>
                  <a:cubicBezTo>
                    <a:pt x="5" y="679"/>
                    <a:pt x="99" y="774"/>
                    <a:pt x="216" y="774"/>
                  </a:cubicBezTo>
                  <a:cubicBezTo>
                    <a:pt x="332" y="774"/>
                    <a:pt x="427" y="679"/>
                    <a:pt x="427" y="562"/>
                  </a:cubicBezTo>
                  <a:lnTo>
                    <a:pt x="427" y="218"/>
                  </a:lnTo>
                  <a:cubicBezTo>
                    <a:pt x="430" y="99"/>
                    <a:pt x="335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1"/>
            <p:cNvSpPr/>
            <p:nvPr/>
          </p:nvSpPr>
          <p:spPr>
            <a:xfrm>
              <a:off x="8219446" y="2597275"/>
              <a:ext cx="11549" cy="20788"/>
            </a:xfrm>
            <a:custGeom>
              <a:avLst/>
              <a:gdLst/>
              <a:ahLst/>
              <a:cxnLst/>
              <a:rect l="l" t="t" r="r" b="b"/>
              <a:pathLst>
                <a:path w="430" h="774" extrusionOk="0">
                  <a:moveTo>
                    <a:pt x="215" y="0"/>
                  </a:moveTo>
                  <a:cubicBezTo>
                    <a:pt x="96" y="0"/>
                    <a:pt x="1" y="99"/>
                    <a:pt x="4" y="218"/>
                  </a:cubicBezTo>
                  <a:lnTo>
                    <a:pt x="4" y="562"/>
                  </a:lnTo>
                  <a:cubicBezTo>
                    <a:pt x="4" y="679"/>
                    <a:pt x="98" y="774"/>
                    <a:pt x="215" y="774"/>
                  </a:cubicBezTo>
                  <a:cubicBezTo>
                    <a:pt x="332" y="774"/>
                    <a:pt x="426" y="679"/>
                    <a:pt x="426" y="562"/>
                  </a:cubicBezTo>
                  <a:lnTo>
                    <a:pt x="426" y="218"/>
                  </a:lnTo>
                  <a:cubicBezTo>
                    <a:pt x="429" y="99"/>
                    <a:pt x="333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1"/>
            <p:cNvSpPr/>
            <p:nvPr/>
          </p:nvSpPr>
          <p:spPr>
            <a:xfrm>
              <a:off x="8155069" y="2605950"/>
              <a:ext cx="38057" cy="17055"/>
            </a:xfrm>
            <a:custGeom>
              <a:avLst/>
              <a:gdLst/>
              <a:ahLst/>
              <a:cxnLst/>
              <a:rect l="l" t="t" r="r" b="b"/>
              <a:pathLst>
                <a:path w="1417" h="635" extrusionOk="0">
                  <a:moveTo>
                    <a:pt x="1180" y="1"/>
                  </a:moveTo>
                  <a:cubicBezTo>
                    <a:pt x="1119" y="1"/>
                    <a:pt x="1059" y="27"/>
                    <a:pt x="1017" y="77"/>
                  </a:cubicBezTo>
                  <a:cubicBezTo>
                    <a:pt x="933" y="167"/>
                    <a:pt x="820" y="212"/>
                    <a:pt x="706" y="212"/>
                  </a:cubicBezTo>
                  <a:cubicBezTo>
                    <a:pt x="592" y="212"/>
                    <a:pt x="478" y="167"/>
                    <a:pt x="394" y="77"/>
                  </a:cubicBezTo>
                  <a:cubicBezTo>
                    <a:pt x="352" y="29"/>
                    <a:pt x="294" y="4"/>
                    <a:pt x="235" y="4"/>
                  </a:cubicBezTo>
                  <a:cubicBezTo>
                    <a:pt x="186" y="4"/>
                    <a:pt x="136" y="22"/>
                    <a:pt x="96" y="57"/>
                  </a:cubicBezTo>
                  <a:cubicBezTo>
                    <a:pt x="8" y="133"/>
                    <a:pt x="0" y="267"/>
                    <a:pt x="76" y="355"/>
                  </a:cubicBezTo>
                  <a:cubicBezTo>
                    <a:pt x="235" y="533"/>
                    <a:pt x="462" y="634"/>
                    <a:pt x="700" y="634"/>
                  </a:cubicBezTo>
                  <a:cubicBezTo>
                    <a:pt x="702" y="634"/>
                    <a:pt x="703" y="634"/>
                    <a:pt x="705" y="634"/>
                  </a:cubicBezTo>
                  <a:cubicBezTo>
                    <a:pt x="707" y="634"/>
                    <a:pt x="709" y="634"/>
                    <a:pt x="711" y="634"/>
                  </a:cubicBezTo>
                  <a:cubicBezTo>
                    <a:pt x="949" y="634"/>
                    <a:pt x="1176" y="533"/>
                    <a:pt x="1336" y="355"/>
                  </a:cubicBezTo>
                  <a:cubicBezTo>
                    <a:pt x="1416" y="267"/>
                    <a:pt x="1409" y="130"/>
                    <a:pt x="1319" y="53"/>
                  </a:cubicBezTo>
                  <a:cubicBezTo>
                    <a:pt x="1279" y="18"/>
                    <a:pt x="1229" y="1"/>
                    <a:pt x="1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1"/>
            <p:cNvSpPr/>
            <p:nvPr/>
          </p:nvSpPr>
          <p:spPr>
            <a:xfrm>
              <a:off x="8104792" y="2711930"/>
              <a:ext cx="96069" cy="85837"/>
            </a:xfrm>
            <a:custGeom>
              <a:avLst/>
              <a:gdLst/>
              <a:ahLst/>
              <a:cxnLst/>
              <a:rect l="l" t="t" r="r" b="b"/>
              <a:pathLst>
                <a:path w="3577" h="3196" extrusionOk="0">
                  <a:moveTo>
                    <a:pt x="2126" y="658"/>
                  </a:moveTo>
                  <a:cubicBezTo>
                    <a:pt x="2258" y="658"/>
                    <a:pt x="2611" y="658"/>
                    <a:pt x="2705" y="968"/>
                  </a:cubicBezTo>
                  <a:cubicBezTo>
                    <a:pt x="2836" y="1395"/>
                    <a:pt x="2488" y="2170"/>
                    <a:pt x="2018" y="2538"/>
                  </a:cubicBezTo>
                  <a:lnTo>
                    <a:pt x="1559" y="2538"/>
                  </a:lnTo>
                  <a:cubicBezTo>
                    <a:pt x="1090" y="2170"/>
                    <a:pt x="743" y="1395"/>
                    <a:pt x="873" y="968"/>
                  </a:cubicBezTo>
                  <a:cubicBezTo>
                    <a:pt x="898" y="883"/>
                    <a:pt x="967" y="658"/>
                    <a:pt x="1453" y="658"/>
                  </a:cubicBezTo>
                  <a:close/>
                  <a:moveTo>
                    <a:pt x="1453" y="0"/>
                  </a:moveTo>
                  <a:cubicBezTo>
                    <a:pt x="605" y="0"/>
                    <a:pt x="330" y="487"/>
                    <a:pt x="244" y="777"/>
                  </a:cubicBezTo>
                  <a:cubicBezTo>
                    <a:pt x="1" y="1574"/>
                    <a:pt x="585" y="2683"/>
                    <a:pt x="1269" y="3141"/>
                  </a:cubicBezTo>
                  <a:cubicBezTo>
                    <a:pt x="1324" y="3177"/>
                    <a:pt x="1388" y="3195"/>
                    <a:pt x="1453" y="3195"/>
                  </a:cubicBezTo>
                  <a:lnTo>
                    <a:pt x="2124" y="3195"/>
                  </a:lnTo>
                  <a:cubicBezTo>
                    <a:pt x="2190" y="3195"/>
                    <a:pt x="2254" y="3177"/>
                    <a:pt x="2308" y="3141"/>
                  </a:cubicBezTo>
                  <a:cubicBezTo>
                    <a:pt x="2992" y="2683"/>
                    <a:pt x="3577" y="1574"/>
                    <a:pt x="3334" y="777"/>
                  </a:cubicBezTo>
                  <a:cubicBezTo>
                    <a:pt x="3246" y="487"/>
                    <a:pt x="2972" y="0"/>
                    <a:pt x="2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1"/>
            <p:cNvSpPr/>
            <p:nvPr/>
          </p:nvSpPr>
          <p:spPr>
            <a:xfrm>
              <a:off x="8104792" y="2711930"/>
              <a:ext cx="96069" cy="85837"/>
            </a:xfrm>
            <a:custGeom>
              <a:avLst/>
              <a:gdLst/>
              <a:ahLst/>
              <a:cxnLst/>
              <a:rect l="l" t="t" r="r" b="b"/>
              <a:pathLst>
                <a:path w="3577" h="3196" extrusionOk="0">
                  <a:moveTo>
                    <a:pt x="2126" y="658"/>
                  </a:moveTo>
                  <a:cubicBezTo>
                    <a:pt x="2258" y="658"/>
                    <a:pt x="2611" y="658"/>
                    <a:pt x="2705" y="968"/>
                  </a:cubicBezTo>
                  <a:cubicBezTo>
                    <a:pt x="2836" y="1395"/>
                    <a:pt x="2488" y="2170"/>
                    <a:pt x="2018" y="2538"/>
                  </a:cubicBezTo>
                  <a:lnTo>
                    <a:pt x="1559" y="2538"/>
                  </a:lnTo>
                  <a:cubicBezTo>
                    <a:pt x="1090" y="2170"/>
                    <a:pt x="743" y="1395"/>
                    <a:pt x="873" y="968"/>
                  </a:cubicBezTo>
                  <a:cubicBezTo>
                    <a:pt x="898" y="883"/>
                    <a:pt x="967" y="658"/>
                    <a:pt x="1453" y="658"/>
                  </a:cubicBezTo>
                  <a:close/>
                  <a:moveTo>
                    <a:pt x="1453" y="0"/>
                  </a:moveTo>
                  <a:cubicBezTo>
                    <a:pt x="605" y="0"/>
                    <a:pt x="330" y="487"/>
                    <a:pt x="244" y="777"/>
                  </a:cubicBezTo>
                  <a:cubicBezTo>
                    <a:pt x="1" y="1574"/>
                    <a:pt x="585" y="2683"/>
                    <a:pt x="1269" y="3141"/>
                  </a:cubicBezTo>
                  <a:cubicBezTo>
                    <a:pt x="1324" y="3177"/>
                    <a:pt x="1388" y="3195"/>
                    <a:pt x="1453" y="3195"/>
                  </a:cubicBezTo>
                  <a:lnTo>
                    <a:pt x="2124" y="3195"/>
                  </a:lnTo>
                  <a:cubicBezTo>
                    <a:pt x="2190" y="3195"/>
                    <a:pt x="2254" y="3177"/>
                    <a:pt x="2308" y="3141"/>
                  </a:cubicBezTo>
                  <a:cubicBezTo>
                    <a:pt x="2992" y="2683"/>
                    <a:pt x="3577" y="1574"/>
                    <a:pt x="3334" y="777"/>
                  </a:cubicBezTo>
                  <a:cubicBezTo>
                    <a:pt x="3246" y="487"/>
                    <a:pt x="2972" y="0"/>
                    <a:pt x="2124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42"/>
          <p:cNvSpPr/>
          <p:nvPr/>
        </p:nvSpPr>
        <p:spPr>
          <a:xfrm>
            <a:off x="5449563" y="1890138"/>
            <a:ext cx="2901600" cy="874200"/>
          </a:xfrm>
          <a:prstGeom prst="roundRect">
            <a:avLst>
              <a:gd name="adj" fmla="val 8771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5449563" y="3723962"/>
            <a:ext cx="2901600" cy="874200"/>
          </a:xfrm>
          <a:prstGeom prst="roundRect">
            <a:avLst>
              <a:gd name="adj" fmla="val 8771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792837" y="1890138"/>
            <a:ext cx="2901600" cy="874200"/>
          </a:xfrm>
          <a:prstGeom prst="roundRect">
            <a:avLst>
              <a:gd name="adj" fmla="val 8771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92837" y="3723962"/>
            <a:ext cx="2901600" cy="874200"/>
          </a:xfrm>
          <a:prstGeom prst="roundRect">
            <a:avLst>
              <a:gd name="adj" fmla="val 8771"/>
            </a:avLst>
          </a:prstGeom>
          <a:solidFill>
            <a:schemeClr val="lt1"/>
          </a:solidFill>
          <a:ln>
            <a:noFill/>
          </a:ln>
          <a:effectLst>
            <a:outerShdw dist="66675" dir="264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 txBox="1">
            <a:spLocks noGrp="1"/>
          </p:cNvSpPr>
          <p:nvPr>
            <p:ph type="title"/>
          </p:nvPr>
        </p:nvSpPr>
        <p:spPr>
          <a:xfrm>
            <a:off x="2044275" y="539500"/>
            <a:ext cx="5055600" cy="489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Objetivos</a:t>
            </a:r>
            <a:endParaRPr dirty="0"/>
          </a:p>
        </p:txBody>
      </p:sp>
      <p:sp>
        <p:nvSpPr>
          <p:cNvPr id="1181" name="Google Shape;1181;p42"/>
          <p:cNvSpPr txBox="1">
            <a:spLocks noGrp="1"/>
          </p:cNvSpPr>
          <p:nvPr>
            <p:ph type="subTitle" idx="1"/>
          </p:nvPr>
        </p:nvSpPr>
        <p:spPr>
          <a:xfrm>
            <a:off x="929187" y="1998445"/>
            <a:ext cx="2628900" cy="6576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1182" name="Google Shape;1182;p42"/>
          <p:cNvSpPr txBox="1">
            <a:spLocks noGrp="1"/>
          </p:cNvSpPr>
          <p:nvPr>
            <p:ph type="title" idx="5"/>
          </p:nvPr>
        </p:nvSpPr>
        <p:spPr>
          <a:xfrm>
            <a:off x="5585913" y="1406938"/>
            <a:ext cx="2628900" cy="364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fun</a:t>
            </a:r>
            <a:endParaRPr/>
          </a:p>
        </p:txBody>
      </p:sp>
      <p:sp>
        <p:nvSpPr>
          <p:cNvPr id="1183" name="Google Shape;1183;p42"/>
          <p:cNvSpPr txBox="1">
            <a:spLocks noGrp="1"/>
          </p:cNvSpPr>
          <p:nvPr>
            <p:ph type="subTitle" idx="6"/>
          </p:nvPr>
        </p:nvSpPr>
        <p:spPr>
          <a:xfrm>
            <a:off x="5585913" y="1998438"/>
            <a:ext cx="2628900" cy="657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1184" name="Google Shape;1184;p42"/>
          <p:cNvSpPr txBox="1">
            <a:spLocks noGrp="1"/>
          </p:cNvSpPr>
          <p:nvPr>
            <p:ph type="title" idx="7"/>
          </p:nvPr>
        </p:nvSpPr>
        <p:spPr>
          <a:xfrm>
            <a:off x="5585913" y="3236363"/>
            <a:ext cx="2628900" cy="364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patient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" name="Google Shape;1185;p42"/>
          <p:cNvSpPr txBox="1">
            <a:spLocks noGrp="1"/>
          </p:cNvSpPr>
          <p:nvPr>
            <p:ph type="subTitle" idx="8"/>
          </p:nvPr>
        </p:nvSpPr>
        <p:spPr>
          <a:xfrm>
            <a:off x="5585913" y="3832263"/>
            <a:ext cx="2628900" cy="65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1186" name="Google Shape;1186;p42"/>
          <p:cNvSpPr txBox="1">
            <a:spLocks noGrp="1"/>
          </p:cNvSpPr>
          <p:nvPr>
            <p:ph type="title" idx="2"/>
          </p:nvPr>
        </p:nvSpPr>
        <p:spPr>
          <a:xfrm>
            <a:off x="929187" y="1406938"/>
            <a:ext cx="2628900" cy="364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Mix it up</a:t>
            </a:r>
            <a:endParaRPr/>
          </a:p>
        </p:txBody>
      </p:sp>
      <p:sp>
        <p:nvSpPr>
          <p:cNvPr id="1187" name="Google Shape;1187;p42"/>
          <p:cNvSpPr txBox="1">
            <a:spLocks noGrp="1"/>
          </p:cNvSpPr>
          <p:nvPr>
            <p:ph type="title" idx="3"/>
          </p:nvPr>
        </p:nvSpPr>
        <p:spPr>
          <a:xfrm>
            <a:off x="929187" y="3236363"/>
            <a:ext cx="2628900" cy="36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Don't rush !</a:t>
            </a:r>
            <a:endParaRPr/>
          </a:p>
        </p:txBody>
      </p:sp>
      <p:sp>
        <p:nvSpPr>
          <p:cNvPr id="1188" name="Google Shape;1188;p42"/>
          <p:cNvSpPr txBox="1">
            <a:spLocks noGrp="1"/>
          </p:cNvSpPr>
          <p:nvPr>
            <p:ph type="subTitle" idx="4"/>
          </p:nvPr>
        </p:nvSpPr>
        <p:spPr>
          <a:xfrm>
            <a:off x="929187" y="3832263"/>
            <a:ext cx="2628900" cy="65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of the Solar System</a:t>
            </a:r>
            <a:endParaRPr/>
          </a:p>
        </p:txBody>
      </p:sp>
      <p:grpSp>
        <p:nvGrpSpPr>
          <p:cNvPr id="1189" name="Google Shape;1189;p42"/>
          <p:cNvGrpSpPr/>
          <p:nvPr/>
        </p:nvGrpSpPr>
        <p:grpSpPr>
          <a:xfrm>
            <a:off x="4088123" y="2291481"/>
            <a:ext cx="1049779" cy="1422139"/>
            <a:chOff x="-4438802" y="-9829747"/>
            <a:chExt cx="2031306" cy="2751817"/>
          </a:xfrm>
        </p:grpSpPr>
        <p:sp>
          <p:nvSpPr>
            <p:cNvPr id="1190" name="Google Shape;1190;p42"/>
            <p:cNvSpPr/>
            <p:nvPr/>
          </p:nvSpPr>
          <p:spPr>
            <a:xfrm>
              <a:off x="-4438802" y="-9829747"/>
              <a:ext cx="2031306" cy="2751817"/>
            </a:xfrm>
            <a:custGeom>
              <a:avLst/>
              <a:gdLst/>
              <a:ahLst/>
              <a:cxnLst/>
              <a:rect l="l" t="t" r="r" b="b"/>
              <a:pathLst>
                <a:path w="23806" h="32251" extrusionOk="0">
                  <a:moveTo>
                    <a:pt x="10140" y="3021"/>
                  </a:moveTo>
                  <a:cubicBezTo>
                    <a:pt x="10140" y="3070"/>
                    <a:pt x="10140" y="3121"/>
                    <a:pt x="10138" y="3172"/>
                  </a:cubicBezTo>
                  <a:cubicBezTo>
                    <a:pt x="10126" y="3360"/>
                    <a:pt x="10099" y="3462"/>
                    <a:pt x="10082" y="3503"/>
                  </a:cubicBezTo>
                  <a:cubicBezTo>
                    <a:pt x="9925" y="3905"/>
                    <a:pt x="10002" y="4360"/>
                    <a:pt x="10281" y="4690"/>
                  </a:cubicBezTo>
                  <a:cubicBezTo>
                    <a:pt x="10507" y="4957"/>
                    <a:pt x="10838" y="5107"/>
                    <a:pt x="11181" y="5107"/>
                  </a:cubicBezTo>
                  <a:cubicBezTo>
                    <a:pt x="11260" y="5107"/>
                    <a:pt x="11339" y="5099"/>
                    <a:pt x="11417" y="5083"/>
                  </a:cubicBezTo>
                  <a:cubicBezTo>
                    <a:pt x="11610" y="5042"/>
                    <a:pt x="11806" y="5021"/>
                    <a:pt x="12002" y="5021"/>
                  </a:cubicBezTo>
                  <a:cubicBezTo>
                    <a:pt x="12178" y="5021"/>
                    <a:pt x="12353" y="5038"/>
                    <a:pt x="12527" y="5070"/>
                  </a:cubicBezTo>
                  <a:cubicBezTo>
                    <a:pt x="13126" y="5187"/>
                    <a:pt x="13631" y="5510"/>
                    <a:pt x="13953" y="5979"/>
                  </a:cubicBezTo>
                  <a:cubicBezTo>
                    <a:pt x="14180" y="6308"/>
                    <a:pt x="14548" y="6489"/>
                    <a:pt x="14924" y="6489"/>
                  </a:cubicBezTo>
                  <a:cubicBezTo>
                    <a:pt x="15104" y="6489"/>
                    <a:pt x="15285" y="6448"/>
                    <a:pt x="15454" y="6362"/>
                  </a:cubicBezTo>
                  <a:cubicBezTo>
                    <a:pt x="15606" y="6286"/>
                    <a:pt x="15772" y="6247"/>
                    <a:pt x="15939" y="6247"/>
                  </a:cubicBezTo>
                  <a:cubicBezTo>
                    <a:pt x="16007" y="6247"/>
                    <a:pt x="16075" y="6254"/>
                    <a:pt x="16143" y="6267"/>
                  </a:cubicBezTo>
                  <a:cubicBezTo>
                    <a:pt x="16711" y="6378"/>
                    <a:pt x="17082" y="6919"/>
                    <a:pt x="16974" y="7469"/>
                  </a:cubicBezTo>
                  <a:cubicBezTo>
                    <a:pt x="16949" y="7607"/>
                    <a:pt x="16893" y="7737"/>
                    <a:pt x="16813" y="7852"/>
                  </a:cubicBezTo>
                  <a:cubicBezTo>
                    <a:pt x="16452" y="8362"/>
                    <a:pt x="16553" y="9067"/>
                    <a:pt x="17043" y="9455"/>
                  </a:cubicBezTo>
                  <a:cubicBezTo>
                    <a:pt x="17139" y="9530"/>
                    <a:pt x="17288" y="9679"/>
                    <a:pt x="17458" y="9967"/>
                  </a:cubicBezTo>
                  <a:cubicBezTo>
                    <a:pt x="17480" y="9999"/>
                    <a:pt x="17500" y="10032"/>
                    <a:pt x="17524" y="10065"/>
                  </a:cubicBezTo>
                  <a:cubicBezTo>
                    <a:pt x="19546" y="12796"/>
                    <a:pt x="21212" y="15466"/>
                    <a:pt x="21313" y="16148"/>
                  </a:cubicBezTo>
                  <a:cubicBezTo>
                    <a:pt x="21322" y="16208"/>
                    <a:pt x="21336" y="16268"/>
                    <a:pt x="21356" y="16324"/>
                  </a:cubicBezTo>
                  <a:cubicBezTo>
                    <a:pt x="21356" y="16331"/>
                    <a:pt x="21464" y="16770"/>
                    <a:pt x="21227" y="17964"/>
                  </a:cubicBezTo>
                  <a:cubicBezTo>
                    <a:pt x="21066" y="18798"/>
                    <a:pt x="20773" y="20206"/>
                    <a:pt x="20363" y="22156"/>
                  </a:cubicBezTo>
                  <a:cubicBezTo>
                    <a:pt x="20358" y="22177"/>
                    <a:pt x="20354" y="22200"/>
                    <a:pt x="20351" y="22223"/>
                  </a:cubicBezTo>
                  <a:cubicBezTo>
                    <a:pt x="20345" y="22243"/>
                    <a:pt x="20339" y="22263"/>
                    <a:pt x="20336" y="22285"/>
                  </a:cubicBezTo>
                  <a:cubicBezTo>
                    <a:pt x="19604" y="25768"/>
                    <a:pt x="18757" y="29701"/>
                    <a:pt x="18749" y="29740"/>
                  </a:cubicBezTo>
                  <a:cubicBezTo>
                    <a:pt x="18749" y="29745"/>
                    <a:pt x="18745" y="29749"/>
                    <a:pt x="18745" y="29754"/>
                  </a:cubicBezTo>
                  <a:cubicBezTo>
                    <a:pt x="18736" y="29794"/>
                    <a:pt x="18722" y="29832"/>
                    <a:pt x="18702" y="29868"/>
                  </a:cubicBezTo>
                  <a:cubicBezTo>
                    <a:pt x="18696" y="29864"/>
                    <a:pt x="18689" y="29861"/>
                    <a:pt x="18682" y="29859"/>
                  </a:cubicBezTo>
                  <a:lnTo>
                    <a:pt x="3134" y="21790"/>
                  </a:lnTo>
                  <a:cubicBezTo>
                    <a:pt x="3110" y="21779"/>
                    <a:pt x="3083" y="21766"/>
                    <a:pt x="3059" y="21755"/>
                  </a:cubicBezTo>
                  <a:cubicBezTo>
                    <a:pt x="3011" y="21735"/>
                    <a:pt x="2965" y="21709"/>
                    <a:pt x="2925" y="21677"/>
                  </a:cubicBezTo>
                  <a:cubicBezTo>
                    <a:pt x="2910" y="21664"/>
                    <a:pt x="2892" y="21655"/>
                    <a:pt x="2877" y="21644"/>
                  </a:cubicBezTo>
                  <a:cubicBezTo>
                    <a:pt x="2407" y="21342"/>
                    <a:pt x="2402" y="20735"/>
                    <a:pt x="2405" y="20644"/>
                  </a:cubicBezTo>
                  <a:lnTo>
                    <a:pt x="3365" y="10728"/>
                  </a:lnTo>
                  <a:cubicBezTo>
                    <a:pt x="3365" y="10714"/>
                    <a:pt x="3367" y="10690"/>
                    <a:pt x="3367" y="10678"/>
                  </a:cubicBezTo>
                  <a:cubicBezTo>
                    <a:pt x="3375" y="10596"/>
                    <a:pt x="3394" y="10514"/>
                    <a:pt x="3424" y="10439"/>
                  </a:cubicBezTo>
                  <a:cubicBezTo>
                    <a:pt x="3607" y="10006"/>
                    <a:pt x="3517" y="9507"/>
                    <a:pt x="3194" y="9167"/>
                  </a:cubicBezTo>
                  <a:cubicBezTo>
                    <a:pt x="2965" y="8930"/>
                    <a:pt x="2866" y="8597"/>
                    <a:pt x="2928" y="8273"/>
                  </a:cubicBezTo>
                  <a:cubicBezTo>
                    <a:pt x="3022" y="7788"/>
                    <a:pt x="3455" y="7454"/>
                    <a:pt x="3943" y="7454"/>
                  </a:cubicBezTo>
                  <a:cubicBezTo>
                    <a:pt x="4012" y="7454"/>
                    <a:pt x="4083" y="7461"/>
                    <a:pt x="4154" y="7475"/>
                  </a:cubicBezTo>
                  <a:lnTo>
                    <a:pt x="4187" y="7480"/>
                  </a:lnTo>
                  <a:cubicBezTo>
                    <a:pt x="4271" y="7499"/>
                    <a:pt x="4356" y="7508"/>
                    <a:pt x="4439" y="7508"/>
                  </a:cubicBezTo>
                  <a:cubicBezTo>
                    <a:pt x="4860" y="7508"/>
                    <a:pt x="5258" y="7282"/>
                    <a:pt x="5469" y="6903"/>
                  </a:cubicBezTo>
                  <a:cubicBezTo>
                    <a:pt x="5651" y="6575"/>
                    <a:pt x="5997" y="6380"/>
                    <a:pt x="6372" y="6380"/>
                  </a:cubicBezTo>
                  <a:cubicBezTo>
                    <a:pt x="6442" y="6380"/>
                    <a:pt x="6513" y="6386"/>
                    <a:pt x="6585" y="6400"/>
                  </a:cubicBezTo>
                  <a:cubicBezTo>
                    <a:pt x="6656" y="6417"/>
                    <a:pt x="6725" y="6439"/>
                    <a:pt x="6792" y="6466"/>
                  </a:cubicBezTo>
                  <a:cubicBezTo>
                    <a:pt x="6940" y="6528"/>
                    <a:pt x="7094" y="6558"/>
                    <a:pt x="7246" y="6558"/>
                  </a:cubicBezTo>
                  <a:cubicBezTo>
                    <a:pt x="7676" y="6558"/>
                    <a:pt x="8088" y="6321"/>
                    <a:pt x="8295" y="5915"/>
                  </a:cubicBezTo>
                  <a:cubicBezTo>
                    <a:pt x="8575" y="5366"/>
                    <a:pt x="8385" y="4694"/>
                    <a:pt x="7859" y="4373"/>
                  </a:cubicBezTo>
                  <a:cubicBezTo>
                    <a:pt x="8062" y="4313"/>
                    <a:pt x="8243" y="4199"/>
                    <a:pt x="8386" y="4041"/>
                  </a:cubicBezTo>
                  <a:cubicBezTo>
                    <a:pt x="8525" y="3887"/>
                    <a:pt x="8622" y="3698"/>
                    <a:pt x="8666" y="3494"/>
                  </a:cubicBezTo>
                  <a:cubicBezTo>
                    <a:pt x="8818" y="3560"/>
                    <a:pt x="8976" y="3591"/>
                    <a:pt x="9132" y="3591"/>
                  </a:cubicBezTo>
                  <a:cubicBezTo>
                    <a:pt x="9534" y="3591"/>
                    <a:pt x="9922" y="3385"/>
                    <a:pt x="10140" y="3021"/>
                  </a:cubicBezTo>
                  <a:close/>
                  <a:moveTo>
                    <a:pt x="10254" y="0"/>
                  </a:moveTo>
                  <a:cubicBezTo>
                    <a:pt x="9587" y="0"/>
                    <a:pt x="8982" y="343"/>
                    <a:pt x="8548" y="937"/>
                  </a:cubicBezTo>
                  <a:cubicBezTo>
                    <a:pt x="8467" y="928"/>
                    <a:pt x="8386" y="924"/>
                    <a:pt x="8306" y="924"/>
                  </a:cubicBezTo>
                  <a:cubicBezTo>
                    <a:pt x="7903" y="924"/>
                    <a:pt x="7518" y="1038"/>
                    <a:pt x="7196" y="1260"/>
                  </a:cubicBezTo>
                  <a:cubicBezTo>
                    <a:pt x="6856" y="1493"/>
                    <a:pt x="6600" y="1829"/>
                    <a:pt x="6466" y="2220"/>
                  </a:cubicBezTo>
                  <a:cubicBezTo>
                    <a:pt x="5835" y="2435"/>
                    <a:pt x="5365" y="2865"/>
                    <a:pt x="5156" y="3451"/>
                  </a:cubicBezTo>
                  <a:cubicBezTo>
                    <a:pt x="5061" y="3719"/>
                    <a:pt x="5028" y="4004"/>
                    <a:pt x="5057" y="4287"/>
                  </a:cubicBezTo>
                  <a:cubicBezTo>
                    <a:pt x="4619" y="4470"/>
                    <a:pt x="4226" y="4744"/>
                    <a:pt x="3903" y="5091"/>
                  </a:cubicBezTo>
                  <a:cubicBezTo>
                    <a:pt x="2336" y="5114"/>
                    <a:pt x="942" y="6222"/>
                    <a:pt x="628" y="7810"/>
                  </a:cubicBezTo>
                  <a:cubicBezTo>
                    <a:pt x="466" y="8636"/>
                    <a:pt x="621" y="9494"/>
                    <a:pt x="1061" y="10213"/>
                  </a:cubicBezTo>
                  <a:cubicBezTo>
                    <a:pt x="1041" y="10339"/>
                    <a:pt x="1032" y="10444"/>
                    <a:pt x="1026" y="10513"/>
                  </a:cubicBezTo>
                  <a:lnTo>
                    <a:pt x="66" y="20435"/>
                  </a:lnTo>
                  <a:cubicBezTo>
                    <a:pt x="64" y="20442"/>
                    <a:pt x="63" y="20450"/>
                    <a:pt x="63" y="20457"/>
                  </a:cubicBezTo>
                  <a:cubicBezTo>
                    <a:pt x="0" y="21220"/>
                    <a:pt x="254" y="22732"/>
                    <a:pt x="1588" y="23603"/>
                  </a:cubicBezTo>
                  <a:cubicBezTo>
                    <a:pt x="1744" y="23715"/>
                    <a:pt x="1910" y="23811"/>
                    <a:pt x="2085" y="23890"/>
                  </a:cubicBezTo>
                  <a:lnTo>
                    <a:pt x="17605" y="31955"/>
                  </a:lnTo>
                  <a:lnTo>
                    <a:pt x="17624" y="31964"/>
                  </a:lnTo>
                  <a:cubicBezTo>
                    <a:pt x="17843" y="32075"/>
                    <a:pt x="18078" y="32157"/>
                    <a:pt x="18320" y="32206"/>
                  </a:cubicBezTo>
                  <a:cubicBezTo>
                    <a:pt x="18473" y="32236"/>
                    <a:pt x="18628" y="32251"/>
                    <a:pt x="18784" y="32251"/>
                  </a:cubicBezTo>
                  <a:cubicBezTo>
                    <a:pt x="19994" y="32251"/>
                    <a:pt x="20839" y="31274"/>
                    <a:pt x="21057" y="30220"/>
                  </a:cubicBezTo>
                  <a:cubicBezTo>
                    <a:pt x="21096" y="30028"/>
                    <a:pt x="22704" y="22622"/>
                    <a:pt x="22708" y="22465"/>
                  </a:cubicBezTo>
                  <a:cubicBezTo>
                    <a:pt x="23103" y="20594"/>
                    <a:pt x="23384" y="19227"/>
                    <a:pt x="23546" y="18407"/>
                  </a:cubicBezTo>
                  <a:cubicBezTo>
                    <a:pt x="23775" y="17244"/>
                    <a:pt x="23806" y="16307"/>
                    <a:pt x="23635" y="15689"/>
                  </a:cubicBezTo>
                  <a:cubicBezTo>
                    <a:pt x="23321" y="14095"/>
                    <a:pt x="20911" y="10659"/>
                    <a:pt x="19461" y="8696"/>
                  </a:cubicBezTo>
                  <a:cubicBezTo>
                    <a:pt x="19374" y="8561"/>
                    <a:pt x="19288" y="8428"/>
                    <a:pt x="19195" y="8306"/>
                  </a:cubicBezTo>
                  <a:cubicBezTo>
                    <a:pt x="19236" y="8177"/>
                    <a:pt x="19270" y="8045"/>
                    <a:pt x="19296" y="7914"/>
                  </a:cubicBezTo>
                  <a:cubicBezTo>
                    <a:pt x="19655" y="6086"/>
                    <a:pt x="18450" y="4307"/>
                    <a:pt x="16607" y="3945"/>
                  </a:cubicBezTo>
                  <a:cubicBezTo>
                    <a:pt x="16391" y="3903"/>
                    <a:pt x="16172" y="3882"/>
                    <a:pt x="15953" y="3882"/>
                  </a:cubicBezTo>
                  <a:cubicBezTo>
                    <a:pt x="15739" y="3882"/>
                    <a:pt x="15526" y="3902"/>
                    <a:pt x="15315" y="3942"/>
                  </a:cubicBezTo>
                  <a:cubicBezTo>
                    <a:pt x="14542" y="3217"/>
                    <a:pt x="13548" y="2772"/>
                    <a:pt x="12493" y="2677"/>
                  </a:cubicBezTo>
                  <a:cubicBezTo>
                    <a:pt x="12391" y="1292"/>
                    <a:pt x="11667" y="243"/>
                    <a:pt x="10615" y="36"/>
                  </a:cubicBezTo>
                  <a:cubicBezTo>
                    <a:pt x="10530" y="19"/>
                    <a:pt x="10445" y="9"/>
                    <a:pt x="10360" y="3"/>
                  </a:cubicBezTo>
                  <a:cubicBezTo>
                    <a:pt x="10325" y="1"/>
                    <a:pt x="10289" y="0"/>
                    <a:pt x="10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66675" dir="3480000" algn="bl" rotWithShape="0">
                <a:schemeClr val="accent4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-4341866" y="-9033346"/>
              <a:ext cx="1768924" cy="1826467"/>
            </a:xfrm>
            <a:custGeom>
              <a:avLst/>
              <a:gdLst/>
              <a:ahLst/>
              <a:cxnLst/>
              <a:rect l="l" t="t" r="r" b="b"/>
              <a:pathLst>
                <a:path w="20731" h="21406" extrusionOk="0">
                  <a:moveTo>
                    <a:pt x="1987" y="1"/>
                  </a:moveTo>
                  <a:cubicBezTo>
                    <a:pt x="1268" y="1"/>
                    <a:pt x="1256" y="962"/>
                    <a:pt x="1256" y="962"/>
                  </a:cubicBezTo>
                  <a:lnTo>
                    <a:pt x="278" y="10606"/>
                  </a:lnTo>
                  <a:cubicBezTo>
                    <a:pt x="1" y="12335"/>
                    <a:pt x="1415" y="12933"/>
                    <a:pt x="1415" y="12933"/>
                  </a:cubicBezTo>
                  <a:lnTo>
                    <a:pt x="17166" y="21279"/>
                  </a:lnTo>
                  <a:cubicBezTo>
                    <a:pt x="17347" y="21369"/>
                    <a:pt x="17504" y="21406"/>
                    <a:pt x="17640" y="21406"/>
                  </a:cubicBezTo>
                  <a:cubicBezTo>
                    <a:pt x="18276" y="21406"/>
                    <a:pt x="18443" y="20586"/>
                    <a:pt x="18443" y="20586"/>
                  </a:cubicBezTo>
                  <a:cubicBezTo>
                    <a:pt x="18443" y="20586"/>
                    <a:pt x="20402" y="11581"/>
                    <a:pt x="20654" y="8599"/>
                  </a:cubicBezTo>
                  <a:cubicBezTo>
                    <a:pt x="20731" y="7592"/>
                    <a:pt x="20570" y="6855"/>
                    <a:pt x="20570" y="6855"/>
                  </a:cubicBezTo>
                  <a:cubicBezTo>
                    <a:pt x="20306" y="7011"/>
                    <a:pt x="19976" y="7131"/>
                    <a:pt x="19660" y="7131"/>
                  </a:cubicBezTo>
                  <a:cubicBezTo>
                    <a:pt x="19632" y="7131"/>
                    <a:pt x="19605" y="7130"/>
                    <a:pt x="19577" y="7129"/>
                  </a:cubicBezTo>
                  <a:cubicBezTo>
                    <a:pt x="15049" y="6788"/>
                    <a:pt x="2761" y="262"/>
                    <a:pt x="2761" y="262"/>
                  </a:cubicBezTo>
                  <a:cubicBezTo>
                    <a:pt x="2439" y="74"/>
                    <a:pt x="2186" y="1"/>
                    <a:pt x="19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-2912842" y="-8423971"/>
              <a:ext cx="342590" cy="1217161"/>
            </a:xfrm>
            <a:custGeom>
              <a:avLst/>
              <a:gdLst/>
              <a:ahLst/>
              <a:cxnLst/>
              <a:rect l="l" t="t" r="r" b="b"/>
              <a:pathLst>
                <a:path w="4015" h="14265" extrusionOk="0">
                  <a:moveTo>
                    <a:pt x="4014" y="0"/>
                  </a:moveTo>
                  <a:cubicBezTo>
                    <a:pt x="3754" y="154"/>
                    <a:pt x="3431" y="253"/>
                    <a:pt x="3120" y="253"/>
                  </a:cubicBezTo>
                  <a:cubicBezTo>
                    <a:pt x="3087" y="253"/>
                    <a:pt x="3054" y="251"/>
                    <a:pt x="3021" y="249"/>
                  </a:cubicBezTo>
                  <a:cubicBezTo>
                    <a:pt x="2644" y="222"/>
                    <a:pt x="2216" y="150"/>
                    <a:pt x="1748" y="42"/>
                  </a:cubicBezTo>
                  <a:lnTo>
                    <a:pt x="1748" y="42"/>
                  </a:lnTo>
                  <a:cubicBezTo>
                    <a:pt x="1759" y="99"/>
                    <a:pt x="1768" y="155"/>
                    <a:pt x="1781" y="213"/>
                  </a:cubicBezTo>
                  <a:cubicBezTo>
                    <a:pt x="1948" y="1107"/>
                    <a:pt x="1939" y="2010"/>
                    <a:pt x="1837" y="2911"/>
                  </a:cubicBezTo>
                  <a:cubicBezTo>
                    <a:pt x="1756" y="3622"/>
                    <a:pt x="1630" y="4330"/>
                    <a:pt x="1538" y="5039"/>
                  </a:cubicBezTo>
                  <a:cubicBezTo>
                    <a:pt x="1439" y="5781"/>
                    <a:pt x="1323" y="6521"/>
                    <a:pt x="1191" y="7259"/>
                  </a:cubicBezTo>
                  <a:cubicBezTo>
                    <a:pt x="934" y="8724"/>
                    <a:pt x="619" y="10178"/>
                    <a:pt x="369" y="11643"/>
                  </a:cubicBezTo>
                  <a:cubicBezTo>
                    <a:pt x="240" y="12399"/>
                    <a:pt x="120" y="13158"/>
                    <a:pt x="1" y="13918"/>
                  </a:cubicBezTo>
                  <a:lnTo>
                    <a:pt x="419" y="14137"/>
                  </a:lnTo>
                  <a:cubicBezTo>
                    <a:pt x="600" y="14227"/>
                    <a:pt x="757" y="14264"/>
                    <a:pt x="893" y="14264"/>
                  </a:cubicBezTo>
                  <a:cubicBezTo>
                    <a:pt x="1530" y="14264"/>
                    <a:pt x="1696" y="13444"/>
                    <a:pt x="1696" y="13444"/>
                  </a:cubicBezTo>
                  <a:cubicBezTo>
                    <a:pt x="1696" y="13444"/>
                    <a:pt x="3639" y="4660"/>
                    <a:pt x="3889" y="1678"/>
                  </a:cubicBezTo>
                  <a:cubicBezTo>
                    <a:pt x="3972" y="676"/>
                    <a:pt x="4014" y="0"/>
                    <a:pt x="40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-4276162" y="-9407912"/>
              <a:ext cx="1373858" cy="460499"/>
            </a:xfrm>
            <a:custGeom>
              <a:avLst/>
              <a:gdLst/>
              <a:ahLst/>
              <a:cxnLst/>
              <a:rect l="l" t="t" r="r" b="b"/>
              <a:pathLst>
                <a:path w="16101" h="5397" extrusionOk="0">
                  <a:moveTo>
                    <a:pt x="10611" y="0"/>
                  </a:moveTo>
                  <a:cubicBezTo>
                    <a:pt x="9909" y="0"/>
                    <a:pt x="9293" y="318"/>
                    <a:pt x="9016" y="964"/>
                  </a:cubicBezTo>
                  <a:cubicBezTo>
                    <a:pt x="8761" y="461"/>
                    <a:pt x="8264" y="249"/>
                    <a:pt x="7664" y="132"/>
                  </a:cubicBezTo>
                  <a:cubicBezTo>
                    <a:pt x="7539" y="107"/>
                    <a:pt x="7415" y="95"/>
                    <a:pt x="7291" y="95"/>
                  </a:cubicBezTo>
                  <a:cubicBezTo>
                    <a:pt x="6637" y="95"/>
                    <a:pt x="6017" y="435"/>
                    <a:pt x="5671" y="1012"/>
                  </a:cubicBezTo>
                  <a:cubicBezTo>
                    <a:pt x="5433" y="820"/>
                    <a:pt x="5151" y="690"/>
                    <a:pt x="4850" y="632"/>
                  </a:cubicBezTo>
                  <a:cubicBezTo>
                    <a:pt x="4724" y="608"/>
                    <a:pt x="4600" y="596"/>
                    <a:pt x="4477" y="596"/>
                  </a:cubicBezTo>
                  <a:cubicBezTo>
                    <a:pt x="3699" y="596"/>
                    <a:pt x="2997" y="1071"/>
                    <a:pt x="2720" y="1789"/>
                  </a:cubicBezTo>
                  <a:cubicBezTo>
                    <a:pt x="2620" y="1752"/>
                    <a:pt x="2519" y="1723"/>
                    <a:pt x="2414" y="1702"/>
                  </a:cubicBezTo>
                  <a:cubicBezTo>
                    <a:pt x="2290" y="1678"/>
                    <a:pt x="2166" y="1666"/>
                    <a:pt x="2044" y="1666"/>
                  </a:cubicBezTo>
                  <a:cubicBezTo>
                    <a:pt x="1159" y="1666"/>
                    <a:pt x="372" y="2280"/>
                    <a:pt x="199" y="3165"/>
                  </a:cubicBezTo>
                  <a:cubicBezTo>
                    <a:pt x="1" y="4176"/>
                    <a:pt x="671" y="5156"/>
                    <a:pt x="1697" y="5360"/>
                  </a:cubicBezTo>
                  <a:cubicBezTo>
                    <a:pt x="1822" y="5384"/>
                    <a:pt x="1946" y="5396"/>
                    <a:pt x="2069" y="5396"/>
                  </a:cubicBezTo>
                  <a:cubicBezTo>
                    <a:pt x="2847" y="5396"/>
                    <a:pt x="3550" y="4922"/>
                    <a:pt x="3826" y="4203"/>
                  </a:cubicBezTo>
                  <a:cubicBezTo>
                    <a:pt x="3926" y="4239"/>
                    <a:pt x="4028" y="4269"/>
                    <a:pt x="4132" y="4289"/>
                  </a:cubicBezTo>
                  <a:cubicBezTo>
                    <a:pt x="4257" y="4314"/>
                    <a:pt x="4382" y="4327"/>
                    <a:pt x="4506" y="4327"/>
                  </a:cubicBezTo>
                  <a:cubicBezTo>
                    <a:pt x="5160" y="4327"/>
                    <a:pt x="5778" y="3986"/>
                    <a:pt x="6123" y="3410"/>
                  </a:cubicBezTo>
                  <a:cubicBezTo>
                    <a:pt x="6362" y="3602"/>
                    <a:pt x="6645" y="3732"/>
                    <a:pt x="6946" y="3790"/>
                  </a:cubicBezTo>
                  <a:cubicBezTo>
                    <a:pt x="7072" y="3815"/>
                    <a:pt x="7197" y="3826"/>
                    <a:pt x="7320" y="3826"/>
                  </a:cubicBezTo>
                  <a:cubicBezTo>
                    <a:pt x="8073" y="3826"/>
                    <a:pt x="8755" y="3380"/>
                    <a:pt x="9048" y="2698"/>
                  </a:cubicBezTo>
                  <a:cubicBezTo>
                    <a:pt x="9347" y="3286"/>
                    <a:pt x="9928" y="3678"/>
                    <a:pt x="10586" y="3734"/>
                  </a:cubicBezTo>
                  <a:cubicBezTo>
                    <a:pt x="10641" y="3739"/>
                    <a:pt x="10695" y="3741"/>
                    <a:pt x="10750" y="3741"/>
                  </a:cubicBezTo>
                  <a:cubicBezTo>
                    <a:pt x="11348" y="3741"/>
                    <a:pt x="11916" y="3460"/>
                    <a:pt x="12278" y="2977"/>
                  </a:cubicBezTo>
                  <a:cubicBezTo>
                    <a:pt x="12514" y="3584"/>
                    <a:pt x="13046" y="4027"/>
                    <a:pt x="13687" y="4152"/>
                  </a:cubicBezTo>
                  <a:cubicBezTo>
                    <a:pt x="13812" y="4177"/>
                    <a:pt x="13937" y="4189"/>
                    <a:pt x="14060" y="4189"/>
                  </a:cubicBezTo>
                  <a:cubicBezTo>
                    <a:pt x="14943" y="4189"/>
                    <a:pt x="15729" y="3574"/>
                    <a:pt x="15902" y="2689"/>
                  </a:cubicBezTo>
                  <a:cubicBezTo>
                    <a:pt x="16100" y="1678"/>
                    <a:pt x="15430" y="695"/>
                    <a:pt x="14404" y="494"/>
                  </a:cubicBezTo>
                  <a:cubicBezTo>
                    <a:pt x="14280" y="469"/>
                    <a:pt x="14156" y="457"/>
                    <a:pt x="14032" y="457"/>
                  </a:cubicBezTo>
                  <a:cubicBezTo>
                    <a:pt x="13439" y="457"/>
                    <a:pt x="12871" y="736"/>
                    <a:pt x="12508" y="1224"/>
                  </a:cubicBezTo>
                  <a:cubicBezTo>
                    <a:pt x="12271" y="616"/>
                    <a:pt x="11739" y="173"/>
                    <a:pt x="11100" y="49"/>
                  </a:cubicBezTo>
                  <a:cubicBezTo>
                    <a:pt x="10934" y="17"/>
                    <a:pt x="10770" y="0"/>
                    <a:pt x="106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-4221978" y="-9203564"/>
              <a:ext cx="1670968" cy="840366"/>
            </a:xfrm>
            <a:custGeom>
              <a:avLst/>
              <a:gdLst/>
              <a:ahLst/>
              <a:cxnLst/>
              <a:rect l="l" t="t" r="r" b="b"/>
              <a:pathLst>
                <a:path w="19583" h="9849" extrusionOk="0">
                  <a:moveTo>
                    <a:pt x="8088" y="0"/>
                  </a:moveTo>
                  <a:cubicBezTo>
                    <a:pt x="3861" y="0"/>
                    <a:pt x="1160" y="1562"/>
                    <a:pt x="1160" y="1562"/>
                  </a:cubicBezTo>
                  <a:cubicBezTo>
                    <a:pt x="344" y="1938"/>
                    <a:pt x="110" y="2141"/>
                    <a:pt x="1" y="2358"/>
                  </a:cubicBezTo>
                  <a:cubicBezTo>
                    <a:pt x="1" y="2358"/>
                    <a:pt x="54" y="2400"/>
                    <a:pt x="89" y="2425"/>
                  </a:cubicBezTo>
                  <a:cubicBezTo>
                    <a:pt x="3841" y="5074"/>
                    <a:pt x="17056" y="9481"/>
                    <a:pt x="17054" y="9484"/>
                  </a:cubicBezTo>
                  <a:cubicBezTo>
                    <a:pt x="17787" y="9760"/>
                    <a:pt x="18289" y="9848"/>
                    <a:pt x="18629" y="9848"/>
                  </a:cubicBezTo>
                  <a:cubicBezTo>
                    <a:pt x="19232" y="9848"/>
                    <a:pt x="19334" y="9573"/>
                    <a:pt x="19334" y="9573"/>
                  </a:cubicBezTo>
                  <a:cubicBezTo>
                    <a:pt x="19583" y="8949"/>
                    <a:pt x="18949" y="7944"/>
                    <a:pt x="18094" y="6296"/>
                  </a:cubicBezTo>
                  <a:cubicBezTo>
                    <a:pt x="17037" y="4253"/>
                    <a:pt x="15653" y="2211"/>
                    <a:pt x="15653" y="2211"/>
                  </a:cubicBezTo>
                  <a:cubicBezTo>
                    <a:pt x="15145" y="1344"/>
                    <a:pt x="14655" y="1249"/>
                    <a:pt x="14655" y="1249"/>
                  </a:cubicBezTo>
                  <a:cubicBezTo>
                    <a:pt x="12226" y="320"/>
                    <a:pt x="10001" y="0"/>
                    <a:pt x="8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-3943716" y="-9407912"/>
              <a:ext cx="1396299" cy="1044975"/>
            </a:xfrm>
            <a:custGeom>
              <a:avLst/>
              <a:gdLst/>
              <a:ahLst/>
              <a:cxnLst/>
              <a:rect l="l" t="t" r="r" b="b"/>
              <a:pathLst>
                <a:path w="16364" h="12247" extrusionOk="0">
                  <a:moveTo>
                    <a:pt x="6715" y="0"/>
                  </a:moveTo>
                  <a:cubicBezTo>
                    <a:pt x="6013" y="0"/>
                    <a:pt x="5397" y="318"/>
                    <a:pt x="5120" y="964"/>
                  </a:cubicBezTo>
                  <a:cubicBezTo>
                    <a:pt x="4865" y="461"/>
                    <a:pt x="4369" y="249"/>
                    <a:pt x="3768" y="132"/>
                  </a:cubicBezTo>
                  <a:cubicBezTo>
                    <a:pt x="3643" y="107"/>
                    <a:pt x="3519" y="95"/>
                    <a:pt x="3395" y="95"/>
                  </a:cubicBezTo>
                  <a:cubicBezTo>
                    <a:pt x="2741" y="95"/>
                    <a:pt x="2122" y="435"/>
                    <a:pt x="1777" y="1012"/>
                  </a:cubicBezTo>
                  <a:cubicBezTo>
                    <a:pt x="1432" y="739"/>
                    <a:pt x="1011" y="596"/>
                    <a:pt x="583" y="596"/>
                  </a:cubicBezTo>
                  <a:cubicBezTo>
                    <a:pt x="388" y="596"/>
                    <a:pt x="191" y="626"/>
                    <a:pt x="0" y="687"/>
                  </a:cubicBezTo>
                  <a:cubicBezTo>
                    <a:pt x="177" y="1229"/>
                    <a:pt x="366" y="2372"/>
                    <a:pt x="397" y="3096"/>
                  </a:cubicBezTo>
                  <a:cubicBezTo>
                    <a:pt x="408" y="3365"/>
                    <a:pt x="73" y="3530"/>
                    <a:pt x="80" y="3800"/>
                  </a:cubicBezTo>
                  <a:cubicBezTo>
                    <a:pt x="92" y="4301"/>
                    <a:pt x="1452" y="5085"/>
                    <a:pt x="2595" y="5692"/>
                  </a:cubicBezTo>
                  <a:cubicBezTo>
                    <a:pt x="5948" y="7475"/>
                    <a:pt x="12374" y="9218"/>
                    <a:pt x="13388" y="10540"/>
                  </a:cubicBezTo>
                  <a:cubicBezTo>
                    <a:pt x="13656" y="10890"/>
                    <a:pt x="13848" y="11744"/>
                    <a:pt x="13891" y="11916"/>
                  </a:cubicBezTo>
                  <a:cubicBezTo>
                    <a:pt x="13891" y="11916"/>
                    <a:pt x="14339" y="12078"/>
                    <a:pt x="14493" y="12115"/>
                  </a:cubicBezTo>
                  <a:cubicBezTo>
                    <a:pt x="14869" y="12208"/>
                    <a:pt x="15161" y="12247"/>
                    <a:pt x="15388" y="12247"/>
                  </a:cubicBezTo>
                  <a:cubicBezTo>
                    <a:pt x="16363" y="12247"/>
                    <a:pt x="16126" y="11531"/>
                    <a:pt x="16088" y="11348"/>
                  </a:cubicBezTo>
                  <a:cubicBezTo>
                    <a:pt x="16034" y="11078"/>
                    <a:pt x="15850" y="10630"/>
                    <a:pt x="15606" y="10155"/>
                  </a:cubicBezTo>
                  <a:cubicBezTo>
                    <a:pt x="15276" y="9515"/>
                    <a:pt x="14851" y="8730"/>
                    <a:pt x="14403" y="7901"/>
                  </a:cubicBezTo>
                  <a:cubicBezTo>
                    <a:pt x="13485" y="6208"/>
                    <a:pt x="12396" y="4604"/>
                    <a:pt x="12396" y="4604"/>
                  </a:cubicBezTo>
                  <a:cubicBezTo>
                    <a:pt x="12005" y="3938"/>
                    <a:pt x="11625" y="3726"/>
                    <a:pt x="11469" y="3664"/>
                  </a:cubicBezTo>
                  <a:cubicBezTo>
                    <a:pt x="11746" y="3403"/>
                    <a:pt x="11934" y="3061"/>
                    <a:pt x="12007" y="2686"/>
                  </a:cubicBezTo>
                  <a:cubicBezTo>
                    <a:pt x="12205" y="1678"/>
                    <a:pt x="11535" y="695"/>
                    <a:pt x="10509" y="494"/>
                  </a:cubicBezTo>
                  <a:cubicBezTo>
                    <a:pt x="10385" y="469"/>
                    <a:pt x="10261" y="457"/>
                    <a:pt x="10137" y="457"/>
                  </a:cubicBezTo>
                  <a:cubicBezTo>
                    <a:pt x="9544" y="457"/>
                    <a:pt x="8975" y="736"/>
                    <a:pt x="8613" y="1224"/>
                  </a:cubicBezTo>
                  <a:cubicBezTo>
                    <a:pt x="8377" y="616"/>
                    <a:pt x="7845" y="173"/>
                    <a:pt x="7204" y="49"/>
                  </a:cubicBezTo>
                  <a:cubicBezTo>
                    <a:pt x="7038" y="17"/>
                    <a:pt x="6875" y="0"/>
                    <a:pt x="6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-3523635" y="-9312607"/>
              <a:ext cx="27219" cy="90530"/>
            </a:xfrm>
            <a:custGeom>
              <a:avLst/>
              <a:gdLst/>
              <a:ahLst/>
              <a:cxnLst/>
              <a:rect l="l" t="t" r="r" b="b"/>
              <a:pathLst>
                <a:path w="319" h="1061" extrusionOk="0">
                  <a:moveTo>
                    <a:pt x="118" y="0"/>
                  </a:moveTo>
                  <a:cubicBezTo>
                    <a:pt x="62" y="0"/>
                    <a:pt x="9" y="38"/>
                    <a:pt x="20" y="107"/>
                  </a:cubicBezTo>
                  <a:cubicBezTo>
                    <a:pt x="62" y="388"/>
                    <a:pt x="107" y="667"/>
                    <a:pt x="23" y="942"/>
                  </a:cubicBezTo>
                  <a:cubicBezTo>
                    <a:pt x="0" y="1016"/>
                    <a:pt x="59" y="1061"/>
                    <a:pt x="120" y="1061"/>
                  </a:cubicBezTo>
                  <a:cubicBezTo>
                    <a:pt x="164" y="1061"/>
                    <a:pt x="210" y="1037"/>
                    <a:pt x="226" y="985"/>
                  </a:cubicBezTo>
                  <a:cubicBezTo>
                    <a:pt x="319" y="688"/>
                    <a:pt x="271" y="393"/>
                    <a:pt x="229" y="93"/>
                  </a:cubicBezTo>
                  <a:cubicBezTo>
                    <a:pt x="219" y="30"/>
                    <a:pt x="167" y="0"/>
                    <a:pt x="118" y="0"/>
                  </a:cubicBezTo>
                  <a:close/>
                </a:path>
              </a:pathLst>
            </a:custGeom>
            <a:solidFill>
              <a:srgbClr val="583E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-3242131" y="-9283426"/>
              <a:ext cx="36094" cy="78584"/>
            </a:xfrm>
            <a:custGeom>
              <a:avLst/>
              <a:gdLst/>
              <a:ahLst/>
              <a:cxnLst/>
              <a:rect l="l" t="t" r="r" b="b"/>
              <a:pathLst>
                <a:path w="423" h="921" extrusionOk="0">
                  <a:moveTo>
                    <a:pt x="299" y="0"/>
                  </a:moveTo>
                  <a:cubicBezTo>
                    <a:pt x="244" y="0"/>
                    <a:pt x="188" y="38"/>
                    <a:pt x="193" y="108"/>
                  </a:cubicBezTo>
                  <a:cubicBezTo>
                    <a:pt x="211" y="348"/>
                    <a:pt x="175" y="569"/>
                    <a:pt x="49" y="775"/>
                  </a:cubicBezTo>
                  <a:cubicBezTo>
                    <a:pt x="1" y="852"/>
                    <a:pt x="72" y="920"/>
                    <a:pt x="144" y="920"/>
                  </a:cubicBezTo>
                  <a:cubicBezTo>
                    <a:pt x="178" y="920"/>
                    <a:pt x="213" y="905"/>
                    <a:pt x="235" y="868"/>
                  </a:cubicBezTo>
                  <a:cubicBezTo>
                    <a:pt x="381" y="635"/>
                    <a:pt x="423" y="367"/>
                    <a:pt x="403" y="94"/>
                  </a:cubicBezTo>
                  <a:cubicBezTo>
                    <a:pt x="397" y="30"/>
                    <a:pt x="348" y="0"/>
                    <a:pt x="299" y="0"/>
                  </a:cubicBezTo>
                  <a:close/>
                </a:path>
              </a:pathLst>
            </a:custGeom>
            <a:solidFill>
              <a:srgbClr val="583E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-3798057" y="-9484361"/>
              <a:ext cx="779125" cy="741730"/>
            </a:xfrm>
            <a:custGeom>
              <a:avLst/>
              <a:gdLst/>
              <a:ahLst/>
              <a:cxnLst/>
              <a:rect l="l" t="t" r="r" b="b"/>
              <a:pathLst>
                <a:path w="9131" h="8693" extrusionOk="0">
                  <a:moveTo>
                    <a:pt x="4505" y="1"/>
                  </a:moveTo>
                  <a:cubicBezTo>
                    <a:pt x="3759" y="1"/>
                    <a:pt x="2984" y="222"/>
                    <a:pt x="2291" y="682"/>
                  </a:cubicBezTo>
                  <a:cubicBezTo>
                    <a:pt x="565" y="1827"/>
                    <a:pt x="0" y="4013"/>
                    <a:pt x="1030" y="5568"/>
                  </a:cubicBezTo>
                  <a:cubicBezTo>
                    <a:pt x="1871" y="6840"/>
                    <a:pt x="4451" y="8692"/>
                    <a:pt x="6305" y="8692"/>
                  </a:cubicBezTo>
                  <a:cubicBezTo>
                    <a:pt x="6715" y="8692"/>
                    <a:pt x="7090" y="8602"/>
                    <a:pt x="7402" y="8394"/>
                  </a:cubicBezTo>
                  <a:cubicBezTo>
                    <a:pt x="9131" y="7249"/>
                    <a:pt x="8311" y="2979"/>
                    <a:pt x="7282" y="1423"/>
                  </a:cubicBezTo>
                  <a:cubicBezTo>
                    <a:pt x="6666" y="494"/>
                    <a:pt x="5618" y="1"/>
                    <a:pt x="45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-3798313" y="-9483423"/>
              <a:ext cx="604716" cy="740877"/>
            </a:xfrm>
            <a:custGeom>
              <a:avLst/>
              <a:gdLst/>
              <a:ahLst/>
              <a:cxnLst/>
              <a:rect l="l" t="t" r="r" b="b"/>
              <a:pathLst>
                <a:path w="7087" h="8683" extrusionOk="0">
                  <a:moveTo>
                    <a:pt x="4228" y="0"/>
                  </a:moveTo>
                  <a:cubicBezTo>
                    <a:pt x="3537" y="55"/>
                    <a:pt x="2870" y="286"/>
                    <a:pt x="2294" y="671"/>
                  </a:cubicBezTo>
                  <a:cubicBezTo>
                    <a:pt x="565" y="1816"/>
                    <a:pt x="0" y="4002"/>
                    <a:pt x="1031" y="5558"/>
                  </a:cubicBezTo>
                  <a:cubicBezTo>
                    <a:pt x="1875" y="6831"/>
                    <a:pt x="4452" y="8682"/>
                    <a:pt x="6306" y="8682"/>
                  </a:cubicBezTo>
                  <a:cubicBezTo>
                    <a:pt x="6586" y="8682"/>
                    <a:pt x="6849" y="8640"/>
                    <a:pt x="7087" y="8548"/>
                  </a:cubicBezTo>
                  <a:cubicBezTo>
                    <a:pt x="6511" y="8210"/>
                    <a:pt x="6008" y="7749"/>
                    <a:pt x="5574" y="7225"/>
                  </a:cubicBezTo>
                  <a:cubicBezTo>
                    <a:pt x="4882" y="6389"/>
                    <a:pt x="4163" y="5476"/>
                    <a:pt x="3834" y="4423"/>
                  </a:cubicBezTo>
                  <a:cubicBezTo>
                    <a:pt x="3495" y="3341"/>
                    <a:pt x="3479" y="2183"/>
                    <a:pt x="3791" y="1093"/>
                  </a:cubicBezTo>
                  <a:cubicBezTo>
                    <a:pt x="3902" y="716"/>
                    <a:pt x="4048" y="350"/>
                    <a:pt x="42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-3644175" y="-9691392"/>
              <a:ext cx="169802" cy="256060"/>
            </a:xfrm>
            <a:custGeom>
              <a:avLst/>
              <a:gdLst/>
              <a:ahLst/>
              <a:cxnLst/>
              <a:rect l="l" t="t" r="r" b="b"/>
              <a:pathLst>
                <a:path w="1990" h="3001" extrusionOk="0">
                  <a:moveTo>
                    <a:pt x="1067" y="1"/>
                  </a:moveTo>
                  <a:cubicBezTo>
                    <a:pt x="561" y="1"/>
                    <a:pt x="114" y="761"/>
                    <a:pt x="58" y="1727"/>
                  </a:cubicBezTo>
                  <a:cubicBezTo>
                    <a:pt x="0" y="2707"/>
                    <a:pt x="408" y="2968"/>
                    <a:pt x="925" y="2998"/>
                  </a:cubicBezTo>
                  <a:cubicBezTo>
                    <a:pt x="955" y="3000"/>
                    <a:pt x="985" y="3001"/>
                    <a:pt x="1014" y="3001"/>
                  </a:cubicBezTo>
                  <a:cubicBezTo>
                    <a:pt x="1492" y="3001"/>
                    <a:pt x="1880" y="2761"/>
                    <a:pt x="1933" y="1834"/>
                  </a:cubicBezTo>
                  <a:cubicBezTo>
                    <a:pt x="1990" y="854"/>
                    <a:pt x="1616" y="31"/>
                    <a:pt x="1095" y="2"/>
                  </a:cubicBezTo>
                  <a:cubicBezTo>
                    <a:pt x="1086" y="1"/>
                    <a:pt x="1076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-3902501" y="-9534872"/>
              <a:ext cx="270829" cy="177988"/>
            </a:xfrm>
            <a:custGeom>
              <a:avLst/>
              <a:gdLst/>
              <a:ahLst/>
              <a:cxnLst/>
              <a:rect l="l" t="t" r="r" b="b"/>
              <a:pathLst>
                <a:path w="3174" h="2086" extrusionOk="0">
                  <a:moveTo>
                    <a:pt x="1171" y="1"/>
                  </a:moveTo>
                  <a:cubicBezTo>
                    <a:pt x="669" y="1"/>
                    <a:pt x="281" y="165"/>
                    <a:pt x="171" y="469"/>
                  </a:cubicBezTo>
                  <a:cubicBezTo>
                    <a:pt x="1" y="957"/>
                    <a:pt x="611" y="1620"/>
                    <a:pt x="1538" y="1949"/>
                  </a:cubicBezTo>
                  <a:cubicBezTo>
                    <a:pt x="1803" y="2044"/>
                    <a:pt x="2022" y="2086"/>
                    <a:pt x="2203" y="2086"/>
                  </a:cubicBezTo>
                  <a:cubicBezTo>
                    <a:pt x="2657" y="2086"/>
                    <a:pt x="2877" y="1825"/>
                    <a:pt x="3001" y="1477"/>
                  </a:cubicBezTo>
                  <a:cubicBezTo>
                    <a:pt x="3174" y="989"/>
                    <a:pt x="3094" y="514"/>
                    <a:pt x="2165" y="186"/>
                  </a:cubicBezTo>
                  <a:cubicBezTo>
                    <a:pt x="1817" y="60"/>
                    <a:pt x="1473" y="1"/>
                    <a:pt x="1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-3794303" y="-9632225"/>
              <a:ext cx="235931" cy="235582"/>
            </a:xfrm>
            <a:custGeom>
              <a:avLst/>
              <a:gdLst/>
              <a:ahLst/>
              <a:cxnLst/>
              <a:rect l="l" t="t" r="r" b="b"/>
              <a:pathLst>
                <a:path w="2765" h="2761" extrusionOk="0">
                  <a:moveTo>
                    <a:pt x="750" y="0"/>
                  </a:moveTo>
                  <a:cubicBezTo>
                    <a:pt x="630" y="0"/>
                    <a:pt x="520" y="30"/>
                    <a:pt x="429" y="94"/>
                  </a:cubicBezTo>
                  <a:cubicBezTo>
                    <a:pt x="1" y="387"/>
                    <a:pt x="108" y="1285"/>
                    <a:pt x="664" y="2094"/>
                  </a:cubicBezTo>
                  <a:cubicBezTo>
                    <a:pt x="1000" y="2583"/>
                    <a:pt x="1307" y="2761"/>
                    <a:pt x="1592" y="2761"/>
                  </a:cubicBezTo>
                  <a:cubicBezTo>
                    <a:pt x="1779" y="2761"/>
                    <a:pt x="1957" y="2684"/>
                    <a:pt x="2127" y="2567"/>
                  </a:cubicBezTo>
                  <a:cubicBezTo>
                    <a:pt x="2551" y="2274"/>
                    <a:pt x="2764" y="1841"/>
                    <a:pt x="2207" y="1030"/>
                  </a:cubicBezTo>
                  <a:cubicBezTo>
                    <a:pt x="1772" y="395"/>
                    <a:pt x="1187" y="0"/>
                    <a:pt x="750" y="0"/>
                  </a:cubicBezTo>
                  <a:close/>
                </a:path>
              </a:pathLst>
            </a:custGeom>
            <a:solidFill>
              <a:srgbClr val="55A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-3794303" y="-9632225"/>
              <a:ext cx="235931" cy="235582"/>
            </a:xfrm>
            <a:custGeom>
              <a:avLst/>
              <a:gdLst/>
              <a:ahLst/>
              <a:cxnLst/>
              <a:rect l="l" t="t" r="r" b="b"/>
              <a:pathLst>
                <a:path w="2765" h="2761" extrusionOk="0">
                  <a:moveTo>
                    <a:pt x="750" y="0"/>
                  </a:moveTo>
                  <a:cubicBezTo>
                    <a:pt x="630" y="0"/>
                    <a:pt x="520" y="30"/>
                    <a:pt x="429" y="94"/>
                  </a:cubicBezTo>
                  <a:cubicBezTo>
                    <a:pt x="1" y="387"/>
                    <a:pt x="108" y="1285"/>
                    <a:pt x="664" y="2094"/>
                  </a:cubicBezTo>
                  <a:cubicBezTo>
                    <a:pt x="1000" y="2583"/>
                    <a:pt x="1307" y="2761"/>
                    <a:pt x="1592" y="2761"/>
                  </a:cubicBezTo>
                  <a:cubicBezTo>
                    <a:pt x="1779" y="2761"/>
                    <a:pt x="1957" y="2684"/>
                    <a:pt x="2127" y="2567"/>
                  </a:cubicBezTo>
                  <a:cubicBezTo>
                    <a:pt x="2551" y="2274"/>
                    <a:pt x="2764" y="1841"/>
                    <a:pt x="2207" y="1030"/>
                  </a:cubicBezTo>
                  <a:cubicBezTo>
                    <a:pt x="1772" y="395"/>
                    <a:pt x="1187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4" name="Google Shape;1204;p42"/>
            <p:cNvGrpSpPr/>
            <p:nvPr/>
          </p:nvGrpSpPr>
          <p:grpSpPr>
            <a:xfrm>
              <a:off x="-3661929" y="-9359633"/>
              <a:ext cx="434438" cy="466302"/>
              <a:chOff x="7662844" y="715451"/>
              <a:chExt cx="116340" cy="124887"/>
            </a:xfrm>
          </p:grpSpPr>
          <p:sp>
            <p:nvSpPr>
              <p:cNvPr id="1205" name="Google Shape;1205;p42"/>
              <p:cNvSpPr/>
              <p:nvPr/>
            </p:nvSpPr>
            <p:spPr>
              <a:xfrm>
                <a:off x="7662844" y="772032"/>
                <a:ext cx="12889" cy="14923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53" extrusionOk="0">
                    <a:moveTo>
                      <a:pt x="97" y="1"/>
                    </a:moveTo>
                    <a:cubicBezTo>
                      <a:pt x="88" y="1"/>
                      <a:pt x="79" y="3"/>
                      <a:pt x="72" y="7"/>
                    </a:cubicBezTo>
                    <a:cubicBezTo>
                      <a:pt x="1" y="55"/>
                      <a:pt x="114" y="354"/>
                      <a:pt x="200" y="485"/>
                    </a:cubicBezTo>
                    <a:cubicBezTo>
                      <a:pt x="271" y="589"/>
                      <a:pt x="365" y="653"/>
                      <a:pt x="437" y="653"/>
                    </a:cubicBezTo>
                    <a:cubicBezTo>
                      <a:pt x="457" y="653"/>
                      <a:pt x="475" y="648"/>
                      <a:pt x="491" y="638"/>
                    </a:cubicBezTo>
                    <a:cubicBezTo>
                      <a:pt x="563" y="590"/>
                      <a:pt x="551" y="444"/>
                      <a:pt x="464" y="312"/>
                    </a:cubicBezTo>
                    <a:cubicBezTo>
                      <a:pt x="385" y="193"/>
                      <a:pt x="189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42"/>
              <p:cNvSpPr/>
              <p:nvPr/>
            </p:nvSpPr>
            <p:spPr>
              <a:xfrm>
                <a:off x="7751327" y="715451"/>
                <a:ext cx="12889" cy="14923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53" extrusionOk="0">
                    <a:moveTo>
                      <a:pt x="96" y="0"/>
                    </a:moveTo>
                    <a:cubicBezTo>
                      <a:pt x="88" y="0"/>
                      <a:pt x="80" y="2"/>
                      <a:pt x="73" y="6"/>
                    </a:cubicBezTo>
                    <a:cubicBezTo>
                      <a:pt x="0" y="55"/>
                      <a:pt x="115" y="354"/>
                      <a:pt x="201" y="485"/>
                    </a:cubicBezTo>
                    <a:cubicBezTo>
                      <a:pt x="272" y="588"/>
                      <a:pt x="367" y="652"/>
                      <a:pt x="439" y="652"/>
                    </a:cubicBezTo>
                    <a:cubicBezTo>
                      <a:pt x="458" y="652"/>
                      <a:pt x="476" y="648"/>
                      <a:pt x="492" y="638"/>
                    </a:cubicBezTo>
                    <a:cubicBezTo>
                      <a:pt x="563" y="590"/>
                      <a:pt x="551" y="443"/>
                      <a:pt x="465" y="312"/>
                    </a:cubicBezTo>
                    <a:cubicBezTo>
                      <a:pt x="385" y="192"/>
                      <a:pt x="188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42"/>
              <p:cNvSpPr/>
              <p:nvPr/>
            </p:nvSpPr>
            <p:spPr>
              <a:xfrm>
                <a:off x="7712227" y="799889"/>
                <a:ext cx="12843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655" extrusionOk="0">
                    <a:moveTo>
                      <a:pt x="97" y="1"/>
                    </a:moveTo>
                    <a:cubicBezTo>
                      <a:pt x="88" y="1"/>
                      <a:pt x="80" y="3"/>
                      <a:pt x="73" y="7"/>
                    </a:cubicBezTo>
                    <a:cubicBezTo>
                      <a:pt x="1" y="56"/>
                      <a:pt x="115" y="355"/>
                      <a:pt x="201" y="486"/>
                    </a:cubicBezTo>
                    <a:cubicBezTo>
                      <a:pt x="270" y="589"/>
                      <a:pt x="363" y="654"/>
                      <a:pt x="435" y="654"/>
                    </a:cubicBezTo>
                    <a:cubicBezTo>
                      <a:pt x="455" y="654"/>
                      <a:pt x="473" y="649"/>
                      <a:pt x="489" y="639"/>
                    </a:cubicBezTo>
                    <a:cubicBezTo>
                      <a:pt x="561" y="592"/>
                      <a:pt x="549" y="446"/>
                      <a:pt x="462" y="313"/>
                    </a:cubicBezTo>
                    <a:cubicBezTo>
                      <a:pt x="384" y="194"/>
                      <a:pt x="187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42"/>
              <p:cNvSpPr/>
              <p:nvPr/>
            </p:nvSpPr>
            <p:spPr>
              <a:xfrm>
                <a:off x="7766296" y="767302"/>
                <a:ext cx="12889" cy="14946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54" extrusionOk="0">
                    <a:moveTo>
                      <a:pt x="97" y="1"/>
                    </a:moveTo>
                    <a:cubicBezTo>
                      <a:pt x="87" y="1"/>
                      <a:pt x="79" y="3"/>
                      <a:pt x="72" y="7"/>
                    </a:cubicBezTo>
                    <a:cubicBezTo>
                      <a:pt x="1" y="55"/>
                      <a:pt x="114" y="355"/>
                      <a:pt x="201" y="486"/>
                    </a:cubicBezTo>
                    <a:cubicBezTo>
                      <a:pt x="272" y="589"/>
                      <a:pt x="366" y="653"/>
                      <a:pt x="438" y="653"/>
                    </a:cubicBezTo>
                    <a:cubicBezTo>
                      <a:pt x="458" y="653"/>
                      <a:pt x="476" y="649"/>
                      <a:pt x="491" y="639"/>
                    </a:cubicBezTo>
                    <a:cubicBezTo>
                      <a:pt x="564" y="591"/>
                      <a:pt x="551" y="444"/>
                      <a:pt x="464" y="313"/>
                    </a:cubicBezTo>
                    <a:cubicBezTo>
                      <a:pt x="383" y="194"/>
                      <a:pt x="188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42"/>
              <p:cNvSpPr/>
              <p:nvPr/>
            </p:nvSpPr>
            <p:spPr>
              <a:xfrm>
                <a:off x="7759943" y="825415"/>
                <a:ext cx="12889" cy="14923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53" extrusionOk="0">
                    <a:moveTo>
                      <a:pt x="98" y="0"/>
                    </a:moveTo>
                    <a:cubicBezTo>
                      <a:pt x="88" y="0"/>
                      <a:pt x="80" y="2"/>
                      <a:pt x="73" y="7"/>
                    </a:cubicBezTo>
                    <a:cubicBezTo>
                      <a:pt x="0" y="54"/>
                      <a:pt x="115" y="353"/>
                      <a:pt x="201" y="484"/>
                    </a:cubicBezTo>
                    <a:cubicBezTo>
                      <a:pt x="271" y="588"/>
                      <a:pt x="365" y="652"/>
                      <a:pt x="437" y="652"/>
                    </a:cubicBezTo>
                    <a:cubicBezTo>
                      <a:pt x="457" y="652"/>
                      <a:pt x="475" y="648"/>
                      <a:pt x="491" y="637"/>
                    </a:cubicBezTo>
                    <a:cubicBezTo>
                      <a:pt x="563" y="590"/>
                      <a:pt x="551" y="444"/>
                      <a:pt x="465" y="311"/>
                    </a:cubicBezTo>
                    <a:cubicBezTo>
                      <a:pt x="386" y="192"/>
                      <a:pt x="190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42"/>
              <p:cNvSpPr/>
              <p:nvPr/>
            </p:nvSpPr>
            <p:spPr>
              <a:xfrm>
                <a:off x="7702401" y="733275"/>
                <a:ext cx="12797" cy="14946"/>
              </a:xfrm>
              <a:custGeom>
                <a:avLst/>
                <a:gdLst/>
                <a:ahLst/>
                <a:cxnLst/>
                <a:rect l="l" t="t" r="r" b="b"/>
                <a:pathLst>
                  <a:path w="560" h="654" extrusionOk="0">
                    <a:moveTo>
                      <a:pt x="96" y="1"/>
                    </a:moveTo>
                    <a:cubicBezTo>
                      <a:pt x="87" y="1"/>
                      <a:pt x="79" y="3"/>
                      <a:pt x="72" y="7"/>
                    </a:cubicBezTo>
                    <a:cubicBezTo>
                      <a:pt x="1" y="55"/>
                      <a:pt x="114" y="354"/>
                      <a:pt x="201" y="485"/>
                    </a:cubicBezTo>
                    <a:cubicBezTo>
                      <a:pt x="269" y="589"/>
                      <a:pt x="363" y="653"/>
                      <a:pt x="435" y="653"/>
                    </a:cubicBezTo>
                    <a:cubicBezTo>
                      <a:pt x="455" y="653"/>
                      <a:pt x="473" y="648"/>
                      <a:pt x="489" y="638"/>
                    </a:cubicBezTo>
                    <a:cubicBezTo>
                      <a:pt x="560" y="590"/>
                      <a:pt x="548" y="444"/>
                      <a:pt x="461" y="313"/>
                    </a:cubicBezTo>
                    <a:cubicBezTo>
                      <a:pt x="380" y="193"/>
                      <a:pt x="184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11" name="Google Shape;1211;p42"/>
            <p:cNvSpPr/>
            <p:nvPr/>
          </p:nvSpPr>
          <p:spPr>
            <a:xfrm>
              <a:off x="-3917434" y="-8308701"/>
              <a:ext cx="148896" cy="137629"/>
            </a:xfrm>
            <a:custGeom>
              <a:avLst/>
              <a:gdLst/>
              <a:ahLst/>
              <a:cxnLst/>
              <a:rect l="l" t="t" r="r" b="b"/>
              <a:pathLst>
                <a:path w="1745" h="1613" extrusionOk="0">
                  <a:moveTo>
                    <a:pt x="858" y="0"/>
                  </a:moveTo>
                  <a:cubicBezTo>
                    <a:pt x="604" y="0"/>
                    <a:pt x="360" y="121"/>
                    <a:pt x="205" y="333"/>
                  </a:cubicBezTo>
                  <a:cubicBezTo>
                    <a:pt x="14" y="596"/>
                    <a:pt x="0" y="949"/>
                    <a:pt x="170" y="1227"/>
                  </a:cubicBezTo>
                  <a:cubicBezTo>
                    <a:pt x="319" y="1469"/>
                    <a:pt x="580" y="1613"/>
                    <a:pt x="857" y="1613"/>
                  </a:cubicBezTo>
                  <a:cubicBezTo>
                    <a:pt x="899" y="1613"/>
                    <a:pt x="941" y="1609"/>
                    <a:pt x="983" y="1603"/>
                  </a:cubicBezTo>
                  <a:cubicBezTo>
                    <a:pt x="1306" y="1552"/>
                    <a:pt x="1565" y="1312"/>
                    <a:pt x="1641" y="995"/>
                  </a:cubicBezTo>
                  <a:cubicBezTo>
                    <a:pt x="1641" y="994"/>
                    <a:pt x="1642" y="993"/>
                    <a:pt x="1642" y="993"/>
                  </a:cubicBezTo>
                  <a:cubicBezTo>
                    <a:pt x="1745" y="560"/>
                    <a:pt x="1478" y="125"/>
                    <a:pt x="1046" y="22"/>
                  </a:cubicBezTo>
                  <a:cubicBezTo>
                    <a:pt x="984" y="7"/>
                    <a:pt x="921" y="0"/>
                    <a:pt x="8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-3804884" y="-8365781"/>
              <a:ext cx="138572" cy="128158"/>
            </a:xfrm>
            <a:custGeom>
              <a:avLst/>
              <a:gdLst/>
              <a:ahLst/>
              <a:cxnLst/>
              <a:rect l="l" t="t" r="r" b="b"/>
              <a:pathLst>
                <a:path w="1624" h="1502" extrusionOk="0">
                  <a:moveTo>
                    <a:pt x="798" y="1"/>
                  </a:moveTo>
                  <a:cubicBezTo>
                    <a:pt x="560" y="1"/>
                    <a:pt x="333" y="113"/>
                    <a:pt x="190" y="311"/>
                  </a:cubicBezTo>
                  <a:cubicBezTo>
                    <a:pt x="13" y="557"/>
                    <a:pt x="0" y="886"/>
                    <a:pt x="160" y="1144"/>
                  </a:cubicBezTo>
                  <a:cubicBezTo>
                    <a:pt x="297" y="1368"/>
                    <a:pt x="541" y="1501"/>
                    <a:pt x="799" y="1501"/>
                  </a:cubicBezTo>
                  <a:cubicBezTo>
                    <a:pt x="838" y="1501"/>
                    <a:pt x="878" y="1498"/>
                    <a:pt x="917" y="1492"/>
                  </a:cubicBezTo>
                  <a:cubicBezTo>
                    <a:pt x="1216" y="1443"/>
                    <a:pt x="1457" y="1220"/>
                    <a:pt x="1527" y="925"/>
                  </a:cubicBezTo>
                  <a:cubicBezTo>
                    <a:pt x="1624" y="522"/>
                    <a:pt x="1374" y="117"/>
                    <a:pt x="971" y="21"/>
                  </a:cubicBezTo>
                  <a:cubicBezTo>
                    <a:pt x="914" y="7"/>
                    <a:pt x="855" y="1"/>
                    <a:pt x="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-3372345" y="-8098124"/>
              <a:ext cx="146422" cy="137629"/>
            </a:xfrm>
            <a:custGeom>
              <a:avLst/>
              <a:gdLst/>
              <a:ahLst/>
              <a:cxnLst/>
              <a:rect l="l" t="t" r="r" b="b"/>
              <a:pathLst>
                <a:path w="1716" h="1613" extrusionOk="0">
                  <a:moveTo>
                    <a:pt x="863" y="1"/>
                  </a:moveTo>
                  <a:cubicBezTo>
                    <a:pt x="575" y="1"/>
                    <a:pt x="305" y="155"/>
                    <a:pt x="160" y="411"/>
                  </a:cubicBezTo>
                  <a:cubicBezTo>
                    <a:pt x="1" y="695"/>
                    <a:pt x="27" y="1047"/>
                    <a:pt x="228" y="1304"/>
                  </a:cubicBezTo>
                  <a:cubicBezTo>
                    <a:pt x="383" y="1502"/>
                    <a:pt x="619" y="1613"/>
                    <a:pt x="862" y="1613"/>
                  </a:cubicBezTo>
                  <a:cubicBezTo>
                    <a:pt x="934" y="1613"/>
                    <a:pt x="1007" y="1603"/>
                    <a:pt x="1078" y="1583"/>
                  </a:cubicBezTo>
                  <a:cubicBezTo>
                    <a:pt x="1393" y="1495"/>
                    <a:pt x="1623" y="1228"/>
                    <a:pt x="1663" y="904"/>
                  </a:cubicBezTo>
                  <a:cubicBezTo>
                    <a:pt x="1716" y="463"/>
                    <a:pt x="1401" y="61"/>
                    <a:pt x="959" y="6"/>
                  </a:cubicBezTo>
                  <a:cubicBezTo>
                    <a:pt x="927" y="3"/>
                    <a:pt x="895" y="1"/>
                    <a:pt x="8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-3412365" y="-8187201"/>
              <a:ext cx="128333" cy="128414"/>
            </a:xfrm>
            <a:custGeom>
              <a:avLst/>
              <a:gdLst/>
              <a:ahLst/>
              <a:cxnLst/>
              <a:rect l="l" t="t" r="r" b="b"/>
              <a:pathLst>
                <a:path w="1504" h="1505" extrusionOk="0">
                  <a:moveTo>
                    <a:pt x="752" y="1"/>
                  </a:moveTo>
                  <a:cubicBezTo>
                    <a:pt x="752" y="1"/>
                    <a:pt x="751" y="1"/>
                    <a:pt x="750" y="1"/>
                  </a:cubicBezTo>
                  <a:cubicBezTo>
                    <a:pt x="336" y="1"/>
                    <a:pt x="1" y="337"/>
                    <a:pt x="1" y="753"/>
                  </a:cubicBezTo>
                  <a:cubicBezTo>
                    <a:pt x="1" y="1167"/>
                    <a:pt x="336" y="1503"/>
                    <a:pt x="750" y="1504"/>
                  </a:cubicBezTo>
                  <a:cubicBezTo>
                    <a:pt x="1166" y="1504"/>
                    <a:pt x="1502" y="1169"/>
                    <a:pt x="1503" y="754"/>
                  </a:cubicBezTo>
                  <a:lnTo>
                    <a:pt x="1503" y="750"/>
                  </a:lnTo>
                  <a:cubicBezTo>
                    <a:pt x="1502" y="337"/>
                    <a:pt x="1167" y="1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-3658628" y="-8090701"/>
              <a:ext cx="132514" cy="77048"/>
            </a:xfrm>
            <a:custGeom>
              <a:avLst/>
              <a:gdLst/>
              <a:ahLst/>
              <a:cxnLst/>
              <a:rect l="l" t="t" r="r" b="b"/>
              <a:pathLst>
                <a:path w="1553" h="903" extrusionOk="0">
                  <a:moveTo>
                    <a:pt x="163" y="1"/>
                  </a:moveTo>
                  <a:cubicBezTo>
                    <a:pt x="147" y="1"/>
                    <a:pt x="131" y="3"/>
                    <a:pt x="116" y="9"/>
                  </a:cubicBezTo>
                  <a:cubicBezTo>
                    <a:pt x="40" y="35"/>
                    <a:pt x="0" y="119"/>
                    <a:pt x="26" y="195"/>
                  </a:cubicBezTo>
                  <a:cubicBezTo>
                    <a:pt x="32" y="213"/>
                    <a:pt x="194" y="667"/>
                    <a:pt x="645" y="838"/>
                  </a:cubicBezTo>
                  <a:cubicBezTo>
                    <a:pt x="696" y="858"/>
                    <a:pt x="750" y="873"/>
                    <a:pt x="804" y="883"/>
                  </a:cubicBezTo>
                  <a:cubicBezTo>
                    <a:pt x="874" y="896"/>
                    <a:pt x="944" y="903"/>
                    <a:pt x="1015" y="903"/>
                  </a:cubicBezTo>
                  <a:cubicBezTo>
                    <a:pt x="1162" y="903"/>
                    <a:pt x="1309" y="874"/>
                    <a:pt x="1447" y="817"/>
                  </a:cubicBezTo>
                  <a:cubicBezTo>
                    <a:pt x="1520" y="783"/>
                    <a:pt x="1552" y="696"/>
                    <a:pt x="1518" y="622"/>
                  </a:cubicBezTo>
                  <a:cubicBezTo>
                    <a:pt x="1493" y="569"/>
                    <a:pt x="1441" y="538"/>
                    <a:pt x="1385" y="538"/>
                  </a:cubicBezTo>
                  <a:cubicBezTo>
                    <a:pt x="1365" y="538"/>
                    <a:pt x="1344" y="542"/>
                    <a:pt x="1324" y="551"/>
                  </a:cubicBezTo>
                  <a:cubicBezTo>
                    <a:pt x="1324" y="553"/>
                    <a:pt x="1187" y="612"/>
                    <a:pt x="1006" y="612"/>
                  </a:cubicBezTo>
                  <a:cubicBezTo>
                    <a:pt x="926" y="612"/>
                    <a:pt x="836" y="600"/>
                    <a:pt x="746" y="566"/>
                  </a:cubicBezTo>
                  <a:cubicBezTo>
                    <a:pt x="427" y="442"/>
                    <a:pt x="301" y="102"/>
                    <a:pt x="301" y="98"/>
                  </a:cubicBezTo>
                  <a:cubicBezTo>
                    <a:pt x="281" y="38"/>
                    <a:pt x="224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56"/>
          <p:cNvSpPr/>
          <p:nvPr/>
        </p:nvSpPr>
        <p:spPr>
          <a:xfrm rot="-5400000">
            <a:off x="6784696" y="55073"/>
            <a:ext cx="993871" cy="354180"/>
          </a:xfrm>
          <a:custGeom>
            <a:avLst/>
            <a:gdLst/>
            <a:ahLst/>
            <a:cxnLst/>
            <a:rect l="l" t="t" r="r" b="b"/>
            <a:pathLst>
              <a:path w="31392" h="11187" extrusionOk="0">
                <a:moveTo>
                  <a:pt x="25798" y="2457"/>
                </a:moveTo>
                <a:cubicBezTo>
                  <a:pt x="27530" y="2457"/>
                  <a:pt x="28935" y="3861"/>
                  <a:pt x="28935" y="5594"/>
                </a:cubicBezTo>
                <a:cubicBezTo>
                  <a:pt x="28935" y="7326"/>
                  <a:pt x="27530" y="8731"/>
                  <a:pt x="25798" y="8731"/>
                </a:cubicBezTo>
                <a:lnTo>
                  <a:pt x="5594" y="8731"/>
                </a:lnTo>
                <a:cubicBezTo>
                  <a:pt x="3861" y="8731"/>
                  <a:pt x="2456" y="7326"/>
                  <a:pt x="2456" y="5594"/>
                </a:cubicBezTo>
                <a:cubicBezTo>
                  <a:pt x="2456" y="3861"/>
                  <a:pt x="3861" y="2457"/>
                  <a:pt x="5594" y="2457"/>
                </a:cubicBezTo>
                <a:close/>
                <a:moveTo>
                  <a:pt x="5594" y="1"/>
                </a:moveTo>
                <a:cubicBezTo>
                  <a:pt x="2510" y="1"/>
                  <a:pt x="0" y="2510"/>
                  <a:pt x="0" y="5594"/>
                </a:cubicBezTo>
                <a:cubicBezTo>
                  <a:pt x="0" y="8678"/>
                  <a:pt x="2510" y="11186"/>
                  <a:pt x="5594" y="11186"/>
                </a:cubicBezTo>
                <a:lnTo>
                  <a:pt x="25798" y="11186"/>
                </a:lnTo>
                <a:cubicBezTo>
                  <a:pt x="28882" y="11186"/>
                  <a:pt x="31392" y="8678"/>
                  <a:pt x="31392" y="5594"/>
                </a:cubicBezTo>
                <a:cubicBezTo>
                  <a:pt x="31392" y="2510"/>
                  <a:pt x="28882" y="1"/>
                  <a:pt x="2579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56"/>
          <p:cNvSpPr/>
          <p:nvPr/>
        </p:nvSpPr>
        <p:spPr>
          <a:xfrm>
            <a:off x="713225" y="1084225"/>
            <a:ext cx="7717500" cy="3515100"/>
          </a:xfrm>
          <a:prstGeom prst="roundRect">
            <a:avLst>
              <a:gd name="adj" fmla="val 4272"/>
            </a:avLst>
          </a:prstGeom>
          <a:solidFill>
            <a:schemeClr val="lt1"/>
          </a:solidFill>
          <a:ln>
            <a:noFill/>
          </a:ln>
          <a:effectLst>
            <a:outerShdw dist="66675" dir="3180000" algn="bl" rotWithShape="0">
              <a:schemeClr val="accent4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56"/>
          <p:cNvSpPr txBox="1">
            <a:spLocks noGrp="1"/>
          </p:cNvSpPr>
          <p:nvPr>
            <p:ph type="title"/>
          </p:nvPr>
        </p:nvSpPr>
        <p:spPr>
          <a:xfrm>
            <a:off x="1911400" y="539500"/>
            <a:ext cx="5321400" cy="37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Banana bread recipe</a:t>
            </a:r>
            <a:endParaRPr/>
          </a:p>
        </p:txBody>
      </p:sp>
      <p:sp>
        <p:nvSpPr>
          <p:cNvPr id="1965" name="Google Shape;1965;p56"/>
          <p:cNvSpPr txBox="1">
            <a:spLocks noGrp="1"/>
          </p:cNvSpPr>
          <p:nvPr>
            <p:ph type="title" idx="4294967295"/>
          </p:nvPr>
        </p:nvSpPr>
        <p:spPr>
          <a:xfrm>
            <a:off x="942475" y="1940624"/>
            <a:ext cx="1966500" cy="368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Ingredients</a:t>
            </a:r>
            <a:endParaRPr sz="2400"/>
          </a:p>
        </p:txBody>
      </p:sp>
      <p:sp>
        <p:nvSpPr>
          <p:cNvPr id="1966" name="Google Shape;1966;p56"/>
          <p:cNvSpPr txBox="1">
            <a:spLocks noGrp="1"/>
          </p:cNvSpPr>
          <p:nvPr>
            <p:ph type="title" idx="4294967295"/>
          </p:nvPr>
        </p:nvSpPr>
        <p:spPr>
          <a:xfrm>
            <a:off x="3476275" y="1940625"/>
            <a:ext cx="4794900" cy="368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Step by step</a:t>
            </a:r>
            <a:endParaRPr sz="2400"/>
          </a:p>
        </p:txBody>
      </p:sp>
      <p:sp>
        <p:nvSpPr>
          <p:cNvPr id="1967" name="Google Shape;1967;p56"/>
          <p:cNvSpPr/>
          <p:nvPr/>
        </p:nvSpPr>
        <p:spPr>
          <a:xfrm>
            <a:off x="918400" y="2449001"/>
            <a:ext cx="2397300" cy="1935000"/>
          </a:xfrm>
          <a:prstGeom prst="roundRect">
            <a:avLst>
              <a:gd name="adj" fmla="val 57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20040" lvl="0" indent="-18034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 Condensed"/>
              <a:buChar char="●"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Ripe bananas</a:t>
            </a:r>
            <a:endParaRPr sz="15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320040" lvl="0" indent="-18034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 Condensed"/>
              <a:buChar char="●"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Eggs </a:t>
            </a:r>
            <a:endParaRPr sz="15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320040" lvl="0" indent="-18034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 Condensed"/>
              <a:buChar char="●"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All purpose flour</a:t>
            </a:r>
            <a:endParaRPr sz="15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320040" lvl="0" indent="-18034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 Condensed"/>
              <a:buChar char="●"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Sugar</a:t>
            </a:r>
            <a:endParaRPr sz="15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320040" lvl="0" indent="-18669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unito Light"/>
              <a:buChar char="●"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Soy milk</a:t>
            </a:r>
            <a:endParaRPr sz="15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320040" lvl="0" indent="-18669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unito Light"/>
              <a:buChar char="●"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Butter</a:t>
            </a:r>
            <a:endParaRPr sz="15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320040" lvl="0" indent="-18669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unito Light"/>
              <a:buChar char="●"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Baking powder</a:t>
            </a:r>
            <a:endParaRPr/>
          </a:p>
        </p:txBody>
      </p:sp>
      <p:sp>
        <p:nvSpPr>
          <p:cNvPr id="1968" name="Google Shape;1968;p56"/>
          <p:cNvSpPr/>
          <p:nvPr/>
        </p:nvSpPr>
        <p:spPr>
          <a:xfrm>
            <a:off x="923820" y="1271174"/>
            <a:ext cx="551100" cy="542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9" name="Google Shape;1969;p56"/>
          <p:cNvSpPr txBox="1"/>
          <p:nvPr/>
        </p:nvSpPr>
        <p:spPr>
          <a:xfrm>
            <a:off x="1561375" y="1334474"/>
            <a:ext cx="1678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Prep time: 45min</a:t>
            </a:r>
            <a:endParaRPr sz="15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70" name="Google Shape;1970;p56"/>
          <p:cNvSpPr/>
          <p:nvPr/>
        </p:nvSpPr>
        <p:spPr>
          <a:xfrm>
            <a:off x="3893516" y="1271174"/>
            <a:ext cx="551100" cy="542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56"/>
          <p:cNvSpPr txBox="1"/>
          <p:nvPr/>
        </p:nvSpPr>
        <p:spPr>
          <a:xfrm>
            <a:off x="4531084" y="1334474"/>
            <a:ext cx="1481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Difficulty: Easy</a:t>
            </a:r>
            <a:endParaRPr sz="15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72" name="Google Shape;1972;p56"/>
          <p:cNvSpPr/>
          <p:nvPr/>
        </p:nvSpPr>
        <p:spPr>
          <a:xfrm>
            <a:off x="6458895" y="1271174"/>
            <a:ext cx="551100" cy="542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3" name="Google Shape;1973;p56"/>
          <p:cNvSpPr txBox="1"/>
          <p:nvPr/>
        </p:nvSpPr>
        <p:spPr>
          <a:xfrm>
            <a:off x="7096450" y="1334474"/>
            <a:ext cx="1191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Dairy-free</a:t>
            </a:r>
            <a:endParaRPr sz="1500">
              <a:solidFill>
                <a:schemeClr val="accen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74" name="Google Shape;1974;p56"/>
          <p:cNvSpPr txBox="1">
            <a:spLocks noGrp="1"/>
          </p:cNvSpPr>
          <p:nvPr>
            <p:ph type="subTitle" idx="4294967295"/>
          </p:nvPr>
        </p:nvSpPr>
        <p:spPr>
          <a:xfrm>
            <a:off x="3476275" y="2579351"/>
            <a:ext cx="4794900" cy="1674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320040" lvl="0" indent="-193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ily Script One"/>
              <a:buAutoNum type="arabicPeriod"/>
            </a:pPr>
            <a:r>
              <a:rPr lang="en" sz="1500"/>
              <a:t>Mercury is the smallest planet of them all</a:t>
            </a:r>
            <a:endParaRPr sz="1500"/>
          </a:p>
          <a:p>
            <a:pPr marL="320040" lvl="0" indent="-193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ily Script One"/>
              <a:buAutoNum type="arabicPeriod"/>
            </a:pPr>
            <a:r>
              <a:rPr lang="en" sz="1500"/>
              <a:t>Venus has very high temperatures</a:t>
            </a:r>
            <a:endParaRPr sz="1500"/>
          </a:p>
          <a:p>
            <a:pPr marL="320040" lvl="0" indent="-1866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ly Script One"/>
              <a:buAutoNum type="arabicPeriod"/>
            </a:pPr>
            <a:r>
              <a:rPr lang="en" sz="1500"/>
              <a:t>Earth is the only planet with rings</a:t>
            </a:r>
            <a:endParaRPr sz="1500"/>
          </a:p>
          <a:p>
            <a:pPr marL="320040" lvl="0" indent="-1866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ly Script One"/>
              <a:buAutoNum type="arabicPeriod"/>
            </a:pPr>
            <a:r>
              <a:rPr lang="en" sz="1500"/>
              <a:t>Jupiter is the biggest planet</a:t>
            </a:r>
            <a:endParaRPr sz="1500"/>
          </a:p>
          <a:p>
            <a:pPr marL="320040" lvl="0" indent="-1866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ly Script One"/>
              <a:buAutoNum type="arabicPeriod"/>
            </a:pPr>
            <a:r>
              <a:rPr lang="en" sz="1500"/>
              <a:t>Saturn is the only planet with rings</a:t>
            </a:r>
            <a:endParaRPr sz="1500"/>
          </a:p>
          <a:p>
            <a:pPr marL="320040" lvl="0" indent="-1866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ly Script One"/>
              <a:buAutoNum type="arabicPeriod"/>
            </a:pPr>
            <a:r>
              <a:rPr lang="en" sz="1500"/>
              <a:t>Neptune is very far from the Sun</a:t>
            </a:r>
            <a:endParaRPr sz="1500"/>
          </a:p>
          <a:p>
            <a:pPr marL="320040" lvl="0" indent="-1866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ly Script One"/>
              <a:buAutoNum type="arabicPeriod"/>
            </a:pPr>
            <a:r>
              <a:rPr lang="en" sz="1500"/>
              <a:t>Pluto is now considered a dwarf planet</a:t>
            </a:r>
            <a:endParaRPr sz="1500"/>
          </a:p>
        </p:txBody>
      </p:sp>
      <p:grpSp>
        <p:nvGrpSpPr>
          <p:cNvPr id="1975" name="Google Shape;1975;p56"/>
          <p:cNvGrpSpPr/>
          <p:nvPr/>
        </p:nvGrpSpPr>
        <p:grpSpPr>
          <a:xfrm>
            <a:off x="3981117" y="1371558"/>
            <a:ext cx="375898" cy="341332"/>
            <a:chOff x="1562493" y="3028311"/>
            <a:chExt cx="375898" cy="341332"/>
          </a:xfrm>
        </p:grpSpPr>
        <p:sp>
          <p:nvSpPr>
            <p:cNvPr id="1976" name="Google Shape;1976;p56"/>
            <p:cNvSpPr/>
            <p:nvPr/>
          </p:nvSpPr>
          <p:spPr>
            <a:xfrm>
              <a:off x="1562493" y="3208632"/>
              <a:ext cx="83876" cy="63518"/>
            </a:xfrm>
            <a:custGeom>
              <a:avLst/>
              <a:gdLst/>
              <a:ahLst/>
              <a:cxnLst/>
              <a:rect l="l" t="t" r="r" b="b"/>
              <a:pathLst>
                <a:path w="3123" h="2365" extrusionOk="0">
                  <a:moveTo>
                    <a:pt x="3123" y="1"/>
                  </a:moveTo>
                  <a:cubicBezTo>
                    <a:pt x="2023" y="1"/>
                    <a:pt x="1587" y="459"/>
                    <a:pt x="1236" y="827"/>
                  </a:cubicBezTo>
                  <a:lnTo>
                    <a:pt x="1234" y="827"/>
                  </a:lnTo>
                  <a:cubicBezTo>
                    <a:pt x="964" y="1111"/>
                    <a:pt x="763" y="1322"/>
                    <a:pt x="177" y="1357"/>
                  </a:cubicBezTo>
                  <a:cubicBezTo>
                    <a:pt x="76" y="1363"/>
                    <a:pt x="0" y="1445"/>
                    <a:pt x="0" y="1546"/>
                  </a:cubicBezTo>
                  <a:lnTo>
                    <a:pt x="0" y="2176"/>
                  </a:lnTo>
                  <a:cubicBezTo>
                    <a:pt x="0" y="2281"/>
                    <a:pt x="85" y="2365"/>
                    <a:pt x="190" y="2365"/>
                  </a:cubicBezTo>
                  <a:cubicBezTo>
                    <a:pt x="192" y="2365"/>
                    <a:pt x="195" y="2365"/>
                    <a:pt x="198" y="2365"/>
                  </a:cubicBezTo>
                  <a:cubicBezTo>
                    <a:pt x="1210" y="2313"/>
                    <a:pt x="1626" y="1877"/>
                    <a:pt x="1965" y="1521"/>
                  </a:cubicBezTo>
                  <a:cubicBezTo>
                    <a:pt x="2260" y="1211"/>
                    <a:pt x="2454" y="1006"/>
                    <a:pt x="3123" y="1006"/>
                  </a:cubicBezTo>
                  <a:lnTo>
                    <a:pt x="31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1854514" y="3208632"/>
              <a:ext cx="83876" cy="63518"/>
            </a:xfrm>
            <a:custGeom>
              <a:avLst/>
              <a:gdLst/>
              <a:ahLst/>
              <a:cxnLst/>
              <a:rect l="l" t="t" r="r" b="b"/>
              <a:pathLst>
                <a:path w="3123" h="2365" extrusionOk="0">
                  <a:moveTo>
                    <a:pt x="1" y="1"/>
                  </a:moveTo>
                  <a:lnTo>
                    <a:pt x="1" y="1006"/>
                  </a:lnTo>
                  <a:cubicBezTo>
                    <a:pt x="669" y="1006"/>
                    <a:pt x="864" y="1211"/>
                    <a:pt x="1159" y="1520"/>
                  </a:cubicBezTo>
                  <a:cubicBezTo>
                    <a:pt x="1497" y="1875"/>
                    <a:pt x="1914" y="2313"/>
                    <a:pt x="2925" y="2365"/>
                  </a:cubicBezTo>
                  <a:cubicBezTo>
                    <a:pt x="2928" y="2365"/>
                    <a:pt x="2931" y="2365"/>
                    <a:pt x="2934" y="2365"/>
                  </a:cubicBezTo>
                  <a:cubicBezTo>
                    <a:pt x="3038" y="2365"/>
                    <a:pt x="3123" y="2281"/>
                    <a:pt x="3123" y="2176"/>
                  </a:cubicBezTo>
                  <a:lnTo>
                    <a:pt x="3123" y="1546"/>
                  </a:lnTo>
                  <a:cubicBezTo>
                    <a:pt x="3123" y="1445"/>
                    <a:pt x="3045" y="1363"/>
                    <a:pt x="2947" y="1357"/>
                  </a:cubicBezTo>
                  <a:cubicBezTo>
                    <a:pt x="2360" y="1322"/>
                    <a:pt x="2158" y="1111"/>
                    <a:pt x="1888" y="827"/>
                  </a:cubicBezTo>
                  <a:cubicBezTo>
                    <a:pt x="1538" y="459"/>
                    <a:pt x="1102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1854514" y="3208632"/>
              <a:ext cx="36956" cy="46759"/>
            </a:xfrm>
            <a:custGeom>
              <a:avLst/>
              <a:gdLst/>
              <a:ahLst/>
              <a:cxnLst/>
              <a:rect l="l" t="t" r="r" b="b"/>
              <a:pathLst>
                <a:path w="1376" h="1741" extrusionOk="0">
                  <a:moveTo>
                    <a:pt x="1" y="1"/>
                  </a:moveTo>
                  <a:lnTo>
                    <a:pt x="1" y="1006"/>
                  </a:lnTo>
                  <a:cubicBezTo>
                    <a:pt x="669" y="1006"/>
                    <a:pt x="864" y="1211"/>
                    <a:pt x="1159" y="1521"/>
                  </a:cubicBezTo>
                  <a:cubicBezTo>
                    <a:pt x="1227" y="1591"/>
                    <a:pt x="1298" y="1666"/>
                    <a:pt x="1376" y="1740"/>
                  </a:cubicBezTo>
                  <a:lnTo>
                    <a:pt x="1376" y="367"/>
                  </a:lnTo>
                  <a:cubicBezTo>
                    <a:pt x="1070" y="160"/>
                    <a:pt x="651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1609386" y="3208632"/>
              <a:ext cx="36929" cy="46759"/>
            </a:xfrm>
            <a:custGeom>
              <a:avLst/>
              <a:gdLst/>
              <a:ahLst/>
              <a:cxnLst/>
              <a:rect l="l" t="t" r="r" b="b"/>
              <a:pathLst>
                <a:path w="1375" h="1741" extrusionOk="0">
                  <a:moveTo>
                    <a:pt x="1375" y="1"/>
                  </a:moveTo>
                  <a:cubicBezTo>
                    <a:pt x="725" y="1"/>
                    <a:pt x="307" y="160"/>
                    <a:pt x="2" y="367"/>
                  </a:cubicBezTo>
                  <a:lnTo>
                    <a:pt x="0" y="1740"/>
                  </a:lnTo>
                  <a:cubicBezTo>
                    <a:pt x="78" y="1666"/>
                    <a:pt x="149" y="1591"/>
                    <a:pt x="217" y="1521"/>
                  </a:cubicBezTo>
                  <a:cubicBezTo>
                    <a:pt x="512" y="1211"/>
                    <a:pt x="707" y="1006"/>
                    <a:pt x="1375" y="1006"/>
                  </a:cubicBezTo>
                  <a:lnTo>
                    <a:pt x="13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1632107" y="3028311"/>
              <a:ext cx="236695" cy="341332"/>
            </a:xfrm>
            <a:custGeom>
              <a:avLst/>
              <a:gdLst/>
              <a:ahLst/>
              <a:cxnLst/>
              <a:rect l="l" t="t" r="r" b="b"/>
              <a:pathLst>
                <a:path w="8813" h="12709" extrusionOk="0">
                  <a:moveTo>
                    <a:pt x="1308" y="1"/>
                  </a:moveTo>
                  <a:lnTo>
                    <a:pt x="1308" y="3439"/>
                  </a:lnTo>
                  <a:cubicBezTo>
                    <a:pt x="1308" y="3439"/>
                    <a:pt x="1214" y="4469"/>
                    <a:pt x="391" y="5236"/>
                  </a:cubicBezTo>
                  <a:cubicBezTo>
                    <a:pt x="143" y="5466"/>
                    <a:pt x="0" y="5788"/>
                    <a:pt x="0" y="6125"/>
                  </a:cubicBezTo>
                  <a:lnTo>
                    <a:pt x="0" y="11920"/>
                  </a:lnTo>
                  <a:cubicBezTo>
                    <a:pt x="0" y="12354"/>
                    <a:pt x="353" y="12708"/>
                    <a:pt x="787" y="12708"/>
                  </a:cubicBezTo>
                  <a:lnTo>
                    <a:pt x="8024" y="12708"/>
                  </a:lnTo>
                  <a:cubicBezTo>
                    <a:pt x="8458" y="12708"/>
                    <a:pt x="8812" y="12354"/>
                    <a:pt x="8812" y="11920"/>
                  </a:cubicBezTo>
                  <a:lnTo>
                    <a:pt x="8812" y="6127"/>
                  </a:lnTo>
                  <a:cubicBezTo>
                    <a:pt x="8811" y="5788"/>
                    <a:pt x="8668" y="5466"/>
                    <a:pt x="8420" y="5236"/>
                  </a:cubicBezTo>
                  <a:cubicBezTo>
                    <a:pt x="7597" y="4471"/>
                    <a:pt x="7504" y="3441"/>
                    <a:pt x="7504" y="3441"/>
                  </a:cubicBezTo>
                  <a:lnTo>
                    <a:pt x="7486" y="3437"/>
                  </a:lnTo>
                  <a:lnTo>
                    <a:pt x="7486" y="1"/>
                  </a:lnTo>
                  <a:lnTo>
                    <a:pt x="6111" y="1"/>
                  </a:lnTo>
                  <a:lnTo>
                    <a:pt x="6111" y="944"/>
                  </a:lnTo>
                  <a:cubicBezTo>
                    <a:pt x="6100" y="1879"/>
                    <a:pt x="5341" y="2631"/>
                    <a:pt x="4406" y="2631"/>
                  </a:cubicBezTo>
                  <a:cubicBezTo>
                    <a:pt x="3472" y="2631"/>
                    <a:pt x="2711" y="1879"/>
                    <a:pt x="2702" y="944"/>
                  </a:cubicBezTo>
                  <a:lnTo>
                    <a:pt x="2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1685634" y="3234013"/>
              <a:ext cx="129534" cy="72623"/>
            </a:xfrm>
            <a:custGeom>
              <a:avLst/>
              <a:gdLst/>
              <a:ahLst/>
              <a:cxnLst/>
              <a:rect l="l" t="t" r="r" b="b"/>
              <a:pathLst>
                <a:path w="4823" h="2704" extrusionOk="0">
                  <a:moveTo>
                    <a:pt x="2413" y="1"/>
                  </a:moveTo>
                  <a:lnTo>
                    <a:pt x="1" y="443"/>
                  </a:lnTo>
                  <a:lnTo>
                    <a:pt x="1" y="1979"/>
                  </a:lnTo>
                  <a:cubicBezTo>
                    <a:pt x="1" y="2380"/>
                    <a:pt x="326" y="2703"/>
                    <a:pt x="725" y="2703"/>
                  </a:cubicBezTo>
                  <a:lnTo>
                    <a:pt x="4098" y="2703"/>
                  </a:lnTo>
                  <a:cubicBezTo>
                    <a:pt x="4499" y="2703"/>
                    <a:pt x="4823" y="2378"/>
                    <a:pt x="4823" y="1979"/>
                  </a:cubicBezTo>
                  <a:lnTo>
                    <a:pt x="4823" y="443"/>
                  </a:lnTo>
                  <a:lnTo>
                    <a:pt x="24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1693718" y="3157388"/>
              <a:ext cx="11361" cy="20627"/>
            </a:xfrm>
            <a:custGeom>
              <a:avLst/>
              <a:gdLst/>
              <a:ahLst/>
              <a:cxnLst/>
              <a:rect l="l" t="t" r="r" b="b"/>
              <a:pathLst>
                <a:path w="423" h="768" extrusionOk="0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lnTo>
                    <a:pt x="0" y="556"/>
                  </a:lnTo>
                  <a:cubicBezTo>
                    <a:pt x="0" y="673"/>
                    <a:pt x="95" y="768"/>
                    <a:pt x="212" y="768"/>
                  </a:cubicBezTo>
                  <a:lnTo>
                    <a:pt x="212" y="766"/>
                  </a:lnTo>
                  <a:cubicBezTo>
                    <a:pt x="212" y="766"/>
                    <a:pt x="213" y="766"/>
                    <a:pt x="214" y="766"/>
                  </a:cubicBezTo>
                  <a:cubicBezTo>
                    <a:pt x="329" y="766"/>
                    <a:pt x="423" y="671"/>
                    <a:pt x="423" y="555"/>
                  </a:cubicBezTo>
                  <a:lnTo>
                    <a:pt x="423" y="212"/>
                  </a:lnTo>
                  <a:cubicBezTo>
                    <a:pt x="423" y="95"/>
                    <a:pt x="327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1795804" y="3157388"/>
              <a:ext cx="11361" cy="20627"/>
            </a:xfrm>
            <a:custGeom>
              <a:avLst/>
              <a:gdLst/>
              <a:ahLst/>
              <a:cxnLst/>
              <a:rect l="l" t="t" r="r" b="b"/>
              <a:pathLst>
                <a:path w="423" h="768" extrusionOk="0">
                  <a:moveTo>
                    <a:pt x="212" y="0"/>
                  </a:moveTo>
                  <a:cubicBezTo>
                    <a:pt x="95" y="0"/>
                    <a:pt x="1" y="95"/>
                    <a:pt x="1" y="212"/>
                  </a:cubicBezTo>
                  <a:lnTo>
                    <a:pt x="1" y="556"/>
                  </a:lnTo>
                  <a:cubicBezTo>
                    <a:pt x="1" y="673"/>
                    <a:pt x="95" y="768"/>
                    <a:pt x="212" y="768"/>
                  </a:cubicBezTo>
                  <a:lnTo>
                    <a:pt x="212" y="766"/>
                  </a:lnTo>
                  <a:cubicBezTo>
                    <a:pt x="329" y="766"/>
                    <a:pt x="423" y="672"/>
                    <a:pt x="423" y="555"/>
                  </a:cubicBezTo>
                  <a:lnTo>
                    <a:pt x="423" y="212"/>
                  </a:lnTo>
                  <a:cubicBezTo>
                    <a:pt x="423" y="95"/>
                    <a:pt x="32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1731373" y="3165875"/>
              <a:ext cx="37896" cy="17081"/>
            </a:xfrm>
            <a:custGeom>
              <a:avLst/>
              <a:gdLst/>
              <a:ahLst/>
              <a:cxnLst/>
              <a:rect l="l" t="t" r="r" b="b"/>
              <a:pathLst>
                <a:path w="1411" h="636" extrusionOk="0">
                  <a:moveTo>
                    <a:pt x="237" y="1"/>
                  </a:moveTo>
                  <a:cubicBezTo>
                    <a:pt x="188" y="1"/>
                    <a:pt x="138" y="18"/>
                    <a:pt x="98" y="54"/>
                  </a:cubicBezTo>
                  <a:cubicBezTo>
                    <a:pt x="8" y="131"/>
                    <a:pt x="1" y="268"/>
                    <a:pt x="81" y="356"/>
                  </a:cubicBezTo>
                  <a:cubicBezTo>
                    <a:pt x="240" y="534"/>
                    <a:pt x="467" y="635"/>
                    <a:pt x="705" y="635"/>
                  </a:cubicBezTo>
                  <a:cubicBezTo>
                    <a:pt x="707" y="635"/>
                    <a:pt x="708" y="635"/>
                    <a:pt x="710" y="635"/>
                  </a:cubicBezTo>
                  <a:cubicBezTo>
                    <a:pt x="712" y="635"/>
                    <a:pt x="714" y="635"/>
                    <a:pt x="715" y="635"/>
                  </a:cubicBezTo>
                  <a:cubicBezTo>
                    <a:pt x="954" y="635"/>
                    <a:pt x="1179" y="534"/>
                    <a:pt x="1338" y="356"/>
                  </a:cubicBezTo>
                  <a:cubicBezTo>
                    <a:pt x="1411" y="268"/>
                    <a:pt x="1400" y="137"/>
                    <a:pt x="1315" y="61"/>
                  </a:cubicBezTo>
                  <a:cubicBezTo>
                    <a:pt x="1275" y="26"/>
                    <a:pt x="1225" y="9"/>
                    <a:pt x="1176" y="9"/>
                  </a:cubicBezTo>
                  <a:cubicBezTo>
                    <a:pt x="1119" y="9"/>
                    <a:pt x="1062" y="32"/>
                    <a:pt x="1020" y="78"/>
                  </a:cubicBezTo>
                  <a:cubicBezTo>
                    <a:pt x="937" y="167"/>
                    <a:pt x="823" y="212"/>
                    <a:pt x="710" y="212"/>
                  </a:cubicBezTo>
                  <a:cubicBezTo>
                    <a:pt x="597" y="212"/>
                    <a:pt x="484" y="167"/>
                    <a:pt x="400" y="78"/>
                  </a:cubicBezTo>
                  <a:cubicBezTo>
                    <a:pt x="358" y="27"/>
                    <a:pt x="298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1685634" y="3222142"/>
              <a:ext cx="129587" cy="23769"/>
            </a:xfrm>
            <a:custGeom>
              <a:avLst/>
              <a:gdLst/>
              <a:ahLst/>
              <a:cxnLst/>
              <a:rect l="l" t="t" r="r" b="b"/>
              <a:pathLst>
                <a:path w="4825" h="885" extrusionOk="0">
                  <a:moveTo>
                    <a:pt x="1" y="0"/>
                  </a:moveTo>
                  <a:lnTo>
                    <a:pt x="1" y="885"/>
                  </a:lnTo>
                  <a:lnTo>
                    <a:pt x="4824" y="885"/>
                  </a:lnTo>
                  <a:lnTo>
                    <a:pt x="48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56"/>
          <p:cNvGrpSpPr/>
          <p:nvPr/>
        </p:nvGrpSpPr>
        <p:grpSpPr>
          <a:xfrm>
            <a:off x="1023198" y="1354369"/>
            <a:ext cx="352344" cy="375710"/>
            <a:chOff x="8071650" y="1822033"/>
            <a:chExt cx="352344" cy="375710"/>
          </a:xfrm>
        </p:grpSpPr>
        <p:sp>
          <p:nvSpPr>
            <p:cNvPr id="1987" name="Google Shape;1987;p56"/>
            <p:cNvSpPr/>
            <p:nvPr/>
          </p:nvSpPr>
          <p:spPr>
            <a:xfrm>
              <a:off x="8088033" y="2143732"/>
              <a:ext cx="319631" cy="54010"/>
            </a:xfrm>
            <a:custGeom>
              <a:avLst/>
              <a:gdLst/>
              <a:ahLst/>
              <a:cxnLst/>
              <a:rect l="l" t="t" r="r" b="b"/>
              <a:pathLst>
                <a:path w="11901" h="2011" extrusionOk="0">
                  <a:moveTo>
                    <a:pt x="2255" y="1"/>
                  </a:moveTo>
                  <a:cubicBezTo>
                    <a:pt x="2255" y="1"/>
                    <a:pt x="1690" y="502"/>
                    <a:pt x="713" y="684"/>
                  </a:cubicBezTo>
                  <a:cubicBezTo>
                    <a:pt x="299" y="760"/>
                    <a:pt x="0" y="1120"/>
                    <a:pt x="0" y="1540"/>
                  </a:cubicBezTo>
                  <a:lnTo>
                    <a:pt x="0" y="2011"/>
                  </a:lnTo>
                  <a:lnTo>
                    <a:pt x="11901" y="2011"/>
                  </a:lnTo>
                  <a:lnTo>
                    <a:pt x="11901" y="1540"/>
                  </a:lnTo>
                  <a:cubicBezTo>
                    <a:pt x="11899" y="1120"/>
                    <a:pt x="11600" y="760"/>
                    <a:pt x="11187" y="684"/>
                  </a:cubicBezTo>
                  <a:cubicBezTo>
                    <a:pt x="10210" y="502"/>
                    <a:pt x="9646" y="1"/>
                    <a:pt x="9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8071650" y="1822033"/>
              <a:ext cx="352344" cy="352317"/>
            </a:xfrm>
            <a:custGeom>
              <a:avLst/>
              <a:gdLst/>
              <a:ahLst/>
              <a:cxnLst/>
              <a:rect l="l" t="t" r="r" b="b"/>
              <a:pathLst>
                <a:path w="13119" h="13118" extrusionOk="0">
                  <a:moveTo>
                    <a:pt x="6560" y="1"/>
                  </a:moveTo>
                  <a:cubicBezTo>
                    <a:pt x="2938" y="1"/>
                    <a:pt x="1" y="2937"/>
                    <a:pt x="1" y="6559"/>
                  </a:cubicBezTo>
                  <a:cubicBezTo>
                    <a:pt x="1" y="10183"/>
                    <a:pt x="2938" y="13118"/>
                    <a:pt x="6560" y="13118"/>
                  </a:cubicBezTo>
                  <a:cubicBezTo>
                    <a:pt x="10182" y="13118"/>
                    <a:pt x="13118" y="10183"/>
                    <a:pt x="13118" y="6559"/>
                  </a:cubicBezTo>
                  <a:cubicBezTo>
                    <a:pt x="13118" y="2937"/>
                    <a:pt x="10182" y="1"/>
                    <a:pt x="65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8125902" y="1876259"/>
              <a:ext cx="243866" cy="243920"/>
            </a:xfrm>
            <a:custGeom>
              <a:avLst/>
              <a:gdLst/>
              <a:ahLst/>
              <a:cxnLst/>
              <a:rect l="l" t="t" r="r" b="b"/>
              <a:pathLst>
                <a:path w="9080" h="9082" extrusionOk="0">
                  <a:moveTo>
                    <a:pt x="4540" y="1"/>
                  </a:moveTo>
                  <a:cubicBezTo>
                    <a:pt x="2031" y="1"/>
                    <a:pt x="0" y="2033"/>
                    <a:pt x="0" y="4540"/>
                  </a:cubicBezTo>
                  <a:cubicBezTo>
                    <a:pt x="0" y="7049"/>
                    <a:pt x="2031" y="9081"/>
                    <a:pt x="4540" y="9081"/>
                  </a:cubicBezTo>
                  <a:cubicBezTo>
                    <a:pt x="7048" y="9081"/>
                    <a:pt x="9079" y="7047"/>
                    <a:pt x="9079" y="4540"/>
                  </a:cubicBezTo>
                  <a:cubicBezTo>
                    <a:pt x="9079" y="2033"/>
                    <a:pt x="7048" y="1"/>
                    <a:pt x="4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8151631" y="1902015"/>
              <a:ext cx="192380" cy="192407"/>
            </a:xfrm>
            <a:custGeom>
              <a:avLst/>
              <a:gdLst/>
              <a:ahLst/>
              <a:cxnLst/>
              <a:rect l="l" t="t" r="r" b="b"/>
              <a:pathLst>
                <a:path w="7163" h="7164" extrusionOk="0">
                  <a:moveTo>
                    <a:pt x="3582" y="0"/>
                  </a:moveTo>
                  <a:cubicBezTo>
                    <a:pt x="1604" y="0"/>
                    <a:pt x="1" y="1603"/>
                    <a:pt x="1" y="3581"/>
                  </a:cubicBezTo>
                  <a:cubicBezTo>
                    <a:pt x="1" y="5559"/>
                    <a:pt x="1604" y="7164"/>
                    <a:pt x="3582" y="7164"/>
                  </a:cubicBezTo>
                  <a:cubicBezTo>
                    <a:pt x="5560" y="7164"/>
                    <a:pt x="7163" y="5559"/>
                    <a:pt x="7163" y="3581"/>
                  </a:cubicBezTo>
                  <a:cubicBezTo>
                    <a:pt x="7163" y="1603"/>
                    <a:pt x="5560" y="0"/>
                    <a:pt x="3582" y="0"/>
                  </a:cubicBez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8338774" y="1883698"/>
              <a:ext cx="23554" cy="20197"/>
            </a:xfrm>
            <a:custGeom>
              <a:avLst/>
              <a:gdLst/>
              <a:ahLst/>
              <a:cxnLst/>
              <a:rect l="l" t="t" r="r" b="b"/>
              <a:pathLst>
                <a:path w="877" h="752" extrusionOk="0">
                  <a:moveTo>
                    <a:pt x="501" y="0"/>
                  </a:moveTo>
                  <a:cubicBezTo>
                    <a:pt x="167" y="0"/>
                    <a:pt x="0" y="404"/>
                    <a:pt x="237" y="641"/>
                  </a:cubicBezTo>
                  <a:cubicBezTo>
                    <a:pt x="313" y="717"/>
                    <a:pt x="407" y="751"/>
                    <a:pt x="499" y="751"/>
                  </a:cubicBezTo>
                  <a:cubicBezTo>
                    <a:pt x="691" y="751"/>
                    <a:pt x="877" y="602"/>
                    <a:pt x="877" y="375"/>
                  </a:cubicBezTo>
                  <a:cubicBezTo>
                    <a:pt x="877" y="169"/>
                    <a:pt x="710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8382015" y="1988147"/>
              <a:ext cx="23608" cy="20170"/>
            </a:xfrm>
            <a:custGeom>
              <a:avLst/>
              <a:gdLst/>
              <a:ahLst/>
              <a:cxnLst/>
              <a:rect l="l" t="t" r="r" b="b"/>
              <a:pathLst>
                <a:path w="879" h="751" extrusionOk="0">
                  <a:moveTo>
                    <a:pt x="506" y="1"/>
                  </a:moveTo>
                  <a:cubicBezTo>
                    <a:pt x="505" y="1"/>
                    <a:pt x="504" y="1"/>
                    <a:pt x="503" y="1"/>
                  </a:cubicBezTo>
                  <a:cubicBezTo>
                    <a:pt x="168" y="1"/>
                    <a:pt x="1" y="405"/>
                    <a:pt x="238" y="640"/>
                  </a:cubicBezTo>
                  <a:cubicBezTo>
                    <a:pt x="314" y="717"/>
                    <a:pt x="408" y="751"/>
                    <a:pt x="500" y="751"/>
                  </a:cubicBezTo>
                  <a:cubicBezTo>
                    <a:pt x="693" y="751"/>
                    <a:pt x="879" y="601"/>
                    <a:pt x="879" y="374"/>
                  </a:cubicBezTo>
                  <a:cubicBezTo>
                    <a:pt x="877" y="169"/>
                    <a:pt x="711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8338774" y="2092569"/>
              <a:ext cx="23554" cy="20197"/>
            </a:xfrm>
            <a:custGeom>
              <a:avLst/>
              <a:gdLst/>
              <a:ahLst/>
              <a:cxnLst/>
              <a:rect l="l" t="t" r="r" b="b"/>
              <a:pathLst>
                <a:path w="877" h="752" extrusionOk="0">
                  <a:moveTo>
                    <a:pt x="501" y="0"/>
                  </a:moveTo>
                  <a:cubicBezTo>
                    <a:pt x="167" y="0"/>
                    <a:pt x="0" y="404"/>
                    <a:pt x="237" y="642"/>
                  </a:cubicBezTo>
                  <a:cubicBezTo>
                    <a:pt x="313" y="718"/>
                    <a:pt x="407" y="752"/>
                    <a:pt x="499" y="752"/>
                  </a:cubicBezTo>
                  <a:cubicBezTo>
                    <a:pt x="691" y="752"/>
                    <a:pt x="877" y="602"/>
                    <a:pt x="877" y="376"/>
                  </a:cubicBezTo>
                  <a:cubicBezTo>
                    <a:pt x="877" y="167"/>
                    <a:pt x="710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8129877" y="2092569"/>
              <a:ext cx="23635" cy="20197"/>
            </a:xfrm>
            <a:custGeom>
              <a:avLst/>
              <a:gdLst/>
              <a:ahLst/>
              <a:cxnLst/>
              <a:rect l="l" t="t" r="r" b="b"/>
              <a:pathLst>
                <a:path w="880" h="752" extrusionOk="0">
                  <a:moveTo>
                    <a:pt x="504" y="0"/>
                  </a:moveTo>
                  <a:cubicBezTo>
                    <a:pt x="170" y="0"/>
                    <a:pt x="1" y="404"/>
                    <a:pt x="238" y="642"/>
                  </a:cubicBezTo>
                  <a:cubicBezTo>
                    <a:pt x="314" y="718"/>
                    <a:pt x="408" y="752"/>
                    <a:pt x="501" y="752"/>
                  </a:cubicBezTo>
                  <a:cubicBezTo>
                    <a:pt x="694" y="752"/>
                    <a:pt x="879" y="602"/>
                    <a:pt x="879" y="376"/>
                  </a:cubicBezTo>
                  <a:cubicBezTo>
                    <a:pt x="879" y="167"/>
                    <a:pt x="710" y="0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8086636" y="1988147"/>
              <a:ext cx="23608" cy="20170"/>
            </a:xfrm>
            <a:custGeom>
              <a:avLst/>
              <a:gdLst/>
              <a:ahLst/>
              <a:cxnLst/>
              <a:rect l="l" t="t" r="r" b="b"/>
              <a:pathLst>
                <a:path w="879" h="751" extrusionOk="0">
                  <a:moveTo>
                    <a:pt x="506" y="1"/>
                  </a:moveTo>
                  <a:cubicBezTo>
                    <a:pt x="505" y="1"/>
                    <a:pt x="504" y="1"/>
                    <a:pt x="503" y="1"/>
                  </a:cubicBezTo>
                  <a:cubicBezTo>
                    <a:pt x="169" y="1"/>
                    <a:pt x="0" y="405"/>
                    <a:pt x="237" y="640"/>
                  </a:cubicBezTo>
                  <a:cubicBezTo>
                    <a:pt x="314" y="717"/>
                    <a:pt x="408" y="751"/>
                    <a:pt x="500" y="751"/>
                  </a:cubicBezTo>
                  <a:cubicBezTo>
                    <a:pt x="693" y="751"/>
                    <a:pt x="879" y="601"/>
                    <a:pt x="879" y="374"/>
                  </a:cubicBezTo>
                  <a:cubicBezTo>
                    <a:pt x="879" y="169"/>
                    <a:pt x="711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8129930" y="1883698"/>
              <a:ext cx="23581" cy="20197"/>
            </a:xfrm>
            <a:custGeom>
              <a:avLst/>
              <a:gdLst/>
              <a:ahLst/>
              <a:cxnLst/>
              <a:rect l="l" t="t" r="r" b="b"/>
              <a:pathLst>
                <a:path w="878" h="752" extrusionOk="0">
                  <a:moveTo>
                    <a:pt x="502" y="0"/>
                  </a:moveTo>
                  <a:cubicBezTo>
                    <a:pt x="168" y="0"/>
                    <a:pt x="0" y="404"/>
                    <a:pt x="236" y="641"/>
                  </a:cubicBezTo>
                  <a:cubicBezTo>
                    <a:pt x="312" y="717"/>
                    <a:pt x="406" y="751"/>
                    <a:pt x="499" y="751"/>
                  </a:cubicBezTo>
                  <a:cubicBezTo>
                    <a:pt x="692" y="751"/>
                    <a:pt x="877" y="602"/>
                    <a:pt x="877" y="375"/>
                  </a:cubicBezTo>
                  <a:cubicBezTo>
                    <a:pt x="877" y="169"/>
                    <a:pt x="708" y="0"/>
                    <a:pt x="5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8189635" y="1862373"/>
              <a:ext cx="116427" cy="271664"/>
            </a:xfrm>
            <a:custGeom>
              <a:avLst/>
              <a:gdLst/>
              <a:ahLst/>
              <a:cxnLst/>
              <a:rect l="l" t="t" r="r" b="b"/>
              <a:pathLst>
                <a:path w="4335" h="10115" extrusionOk="0">
                  <a:moveTo>
                    <a:pt x="2167" y="1"/>
                  </a:moveTo>
                  <a:cubicBezTo>
                    <a:pt x="1572" y="1"/>
                    <a:pt x="977" y="105"/>
                    <a:pt x="410" y="314"/>
                  </a:cubicBezTo>
                  <a:cubicBezTo>
                    <a:pt x="137" y="416"/>
                    <a:pt x="0" y="723"/>
                    <a:pt x="106" y="995"/>
                  </a:cubicBezTo>
                  <a:cubicBezTo>
                    <a:pt x="561" y="2160"/>
                    <a:pt x="1629" y="5411"/>
                    <a:pt x="1267" y="9527"/>
                  </a:cubicBezTo>
                  <a:cubicBezTo>
                    <a:pt x="1241" y="9817"/>
                    <a:pt x="1454" y="10072"/>
                    <a:pt x="1744" y="10097"/>
                  </a:cubicBezTo>
                  <a:cubicBezTo>
                    <a:pt x="1884" y="10109"/>
                    <a:pt x="2024" y="10115"/>
                    <a:pt x="2168" y="10115"/>
                  </a:cubicBezTo>
                  <a:cubicBezTo>
                    <a:pt x="2311" y="10115"/>
                    <a:pt x="2451" y="10109"/>
                    <a:pt x="2590" y="10097"/>
                  </a:cubicBezTo>
                  <a:cubicBezTo>
                    <a:pt x="2881" y="10072"/>
                    <a:pt x="3093" y="9817"/>
                    <a:pt x="3068" y="9527"/>
                  </a:cubicBezTo>
                  <a:cubicBezTo>
                    <a:pt x="2706" y="5411"/>
                    <a:pt x="3774" y="2159"/>
                    <a:pt x="4228" y="995"/>
                  </a:cubicBezTo>
                  <a:cubicBezTo>
                    <a:pt x="4335" y="723"/>
                    <a:pt x="4198" y="416"/>
                    <a:pt x="3924" y="314"/>
                  </a:cubicBezTo>
                  <a:cubicBezTo>
                    <a:pt x="3357" y="105"/>
                    <a:pt x="2762" y="1"/>
                    <a:pt x="2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8221085" y="1842230"/>
              <a:ext cx="54172" cy="111405"/>
            </a:xfrm>
            <a:custGeom>
              <a:avLst/>
              <a:gdLst/>
              <a:ahLst/>
              <a:cxnLst/>
              <a:rect l="l" t="t" r="r" b="b"/>
              <a:pathLst>
                <a:path w="2017" h="4148" extrusionOk="0">
                  <a:moveTo>
                    <a:pt x="996" y="1"/>
                  </a:moveTo>
                  <a:lnTo>
                    <a:pt x="388" y="519"/>
                  </a:lnTo>
                  <a:cubicBezTo>
                    <a:pt x="134" y="736"/>
                    <a:pt x="0" y="1064"/>
                    <a:pt x="34" y="1397"/>
                  </a:cubicBezTo>
                  <a:cubicBezTo>
                    <a:pt x="95" y="2027"/>
                    <a:pt x="271" y="3097"/>
                    <a:pt x="781" y="4015"/>
                  </a:cubicBezTo>
                  <a:cubicBezTo>
                    <a:pt x="831" y="4103"/>
                    <a:pt x="920" y="4148"/>
                    <a:pt x="1009" y="4148"/>
                  </a:cubicBezTo>
                  <a:cubicBezTo>
                    <a:pt x="1098" y="4148"/>
                    <a:pt x="1187" y="4103"/>
                    <a:pt x="1237" y="4015"/>
                  </a:cubicBezTo>
                  <a:cubicBezTo>
                    <a:pt x="1746" y="3097"/>
                    <a:pt x="1922" y="2027"/>
                    <a:pt x="1983" y="1397"/>
                  </a:cubicBezTo>
                  <a:cubicBezTo>
                    <a:pt x="2017" y="1064"/>
                    <a:pt x="1884" y="736"/>
                    <a:pt x="1629" y="519"/>
                  </a:cubicBezTo>
                  <a:lnTo>
                    <a:pt x="1631" y="519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8221085" y="1842230"/>
              <a:ext cx="34700" cy="111405"/>
            </a:xfrm>
            <a:custGeom>
              <a:avLst/>
              <a:gdLst/>
              <a:ahLst/>
              <a:cxnLst/>
              <a:rect l="l" t="t" r="r" b="b"/>
              <a:pathLst>
                <a:path w="1292" h="4148" extrusionOk="0">
                  <a:moveTo>
                    <a:pt x="996" y="1"/>
                  </a:moveTo>
                  <a:lnTo>
                    <a:pt x="388" y="519"/>
                  </a:lnTo>
                  <a:cubicBezTo>
                    <a:pt x="134" y="736"/>
                    <a:pt x="0" y="1064"/>
                    <a:pt x="34" y="1397"/>
                  </a:cubicBezTo>
                  <a:cubicBezTo>
                    <a:pt x="95" y="2027"/>
                    <a:pt x="271" y="3097"/>
                    <a:pt x="781" y="4015"/>
                  </a:cubicBezTo>
                  <a:cubicBezTo>
                    <a:pt x="831" y="4103"/>
                    <a:pt x="920" y="4148"/>
                    <a:pt x="1009" y="4148"/>
                  </a:cubicBezTo>
                  <a:cubicBezTo>
                    <a:pt x="1098" y="4148"/>
                    <a:pt x="1187" y="4103"/>
                    <a:pt x="1237" y="4015"/>
                  </a:cubicBezTo>
                  <a:cubicBezTo>
                    <a:pt x="1254" y="3981"/>
                    <a:pt x="1272" y="3949"/>
                    <a:pt x="1290" y="3916"/>
                  </a:cubicBezTo>
                  <a:cubicBezTo>
                    <a:pt x="821" y="3021"/>
                    <a:pt x="654" y="2006"/>
                    <a:pt x="596" y="1397"/>
                  </a:cubicBezTo>
                  <a:lnTo>
                    <a:pt x="598" y="1397"/>
                  </a:lnTo>
                  <a:cubicBezTo>
                    <a:pt x="564" y="1064"/>
                    <a:pt x="698" y="736"/>
                    <a:pt x="952" y="519"/>
                  </a:cubicBezTo>
                  <a:lnTo>
                    <a:pt x="1292" y="229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rgbClr val="353F5B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0" name="Google Shape;2000;p56"/>
          <p:cNvGrpSpPr/>
          <p:nvPr/>
        </p:nvGrpSpPr>
        <p:grpSpPr>
          <a:xfrm>
            <a:off x="6583251" y="1354369"/>
            <a:ext cx="302389" cy="375710"/>
            <a:chOff x="3223334" y="3623205"/>
            <a:chExt cx="302389" cy="375710"/>
          </a:xfrm>
        </p:grpSpPr>
        <p:sp>
          <p:nvSpPr>
            <p:cNvPr id="2001" name="Google Shape;2001;p56"/>
            <p:cNvSpPr/>
            <p:nvPr/>
          </p:nvSpPr>
          <p:spPr>
            <a:xfrm>
              <a:off x="3403440" y="3726714"/>
              <a:ext cx="122282" cy="272201"/>
            </a:xfrm>
            <a:custGeom>
              <a:avLst/>
              <a:gdLst/>
              <a:ahLst/>
              <a:cxnLst/>
              <a:rect l="l" t="t" r="r" b="b"/>
              <a:pathLst>
                <a:path w="4553" h="10135" extrusionOk="0">
                  <a:moveTo>
                    <a:pt x="2276" y="1"/>
                  </a:moveTo>
                  <a:lnTo>
                    <a:pt x="1" y="1063"/>
                  </a:lnTo>
                  <a:lnTo>
                    <a:pt x="1" y="10134"/>
                  </a:lnTo>
                  <a:lnTo>
                    <a:pt x="3706" y="10134"/>
                  </a:lnTo>
                  <a:cubicBezTo>
                    <a:pt x="4173" y="10134"/>
                    <a:pt x="4552" y="9754"/>
                    <a:pt x="4552" y="9288"/>
                  </a:cubicBezTo>
                  <a:lnTo>
                    <a:pt x="4552" y="1063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3284461" y="3623205"/>
              <a:ext cx="180133" cy="75013"/>
            </a:xfrm>
            <a:custGeom>
              <a:avLst/>
              <a:gdLst/>
              <a:ahLst/>
              <a:cxnLst/>
              <a:rect l="l" t="t" r="r" b="b"/>
              <a:pathLst>
                <a:path w="6707" h="2793" extrusionOk="0">
                  <a:moveTo>
                    <a:pt x="727" y="0"/>
                  </a:moveTo>
                  <a:cubicBezTo>
                    <a:pt x="325" y="0"/>
                    <a:pt x="0" y="325"/>
                    <a:pt x="0" y="727"/>
                  </a:cubicBezTo>
                  <a:lnTo>
                    <a:pt x="0" y="1881"/>
                  </a:lnTo>
                  <a:lnTo>
                    <a:pt x="3429" y="2793"/>
                  </a:lnTo>
                  <a:lnTo>
                    <a:pt x="6706" y="1881"/>
                  </a:lnTo>
                  <a:lnTo>
                    <a:pt x="6706" y="727"/>
                  </a:lnTo>
                  <a:cubicBezTo>
                    <a:pt x="6706" y="325"/>
                    <a:pt x="6381" y="0"/>
                    <a:pt x="59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3223334" y="3718549"/>
              <a:ext cx="241261" cy="280365"/>
            </a:xfrm>
            <a:custGeom>
              <a:avLst/>
              <a:gdLst/>
              <a:ahLst/>
              <a:cxnLst/>
              <a:rect l="l" t="t" r="r" b="b"/>
              <a:pathLst>
                <a:path w="8983" h="10439" extrusionOk="0">
                  <a:moveTo>
                    <a:pt x="3612" y="1"/>
                  </a:moveTo>
                  <a:lnTo>
                    <a:pt x="0" y="1367"/>
                  </a:lnTo>
                  <a:lnTo>
                    <a:pt x="0" y="9592"/>
                  </a:lnTo>
                  <a:cubicBezTo>
                    <a:pt x="0" y="10060"/>
                    <a:pt x="380" y="10438"/>
                    <a:pt x="848" y="10438"/>
                  </a:cubicBezTo>
                  <a:lnTo>
                    <a:pt x="6707" y="10438"/>
                  </a:lnTo>
                  <a:lnTo>
                    <a:pt x="8982" y="5902"/>
                  </a:lnTo>
                  <a:lnTo>
                    <a:pt x="6707" y="1367"/>
                  </a:lnTo>
                  <a:lnTo>
                    <a:pt x="36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3403440" y="3726714"/>
              <a:ext cx="122282" cy="272201"/>
            </a:xfrm>
            <a:custGeom>
              <a:avLst/>
              <a:gdLst/>
              <a:ahLst/>
              <a:cxnLst/>
              <a:rect l="l" t="t" r="r" b="b"/>
              <a:pathLst>
                <a:path w="4553" h="10135" extrusionOk="0">
                  <a:moveTo>
                    <a:pt x="2276" y="1"/>
                  </a:moveTo>
                  <a:lnTo>
                    <a:pt x="1" y="1063"/>
                  </a:lnTo>
                  <a:lnTo>
                    <a:pt x="1" y="10134"/>
                  </a:lnTo>
                  <a:lnTo>
                    <a:pt x="3706" y="10134"/>
                  </a:lnTo>
                  <a:cubicBezTo>
                    <a:pt x="4173" y="10134"/>
                    <a:pt x="4552" y="9754"/>
                    <a:pt x="4552" y="9288"/>
                  </a:cubicBezTo>
                  <a:lnTo>
                    <a:pt x="4552" y="1063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rgbClr val="353F5B">
                <a:alpha val="13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3223334" y="3821225"/>
              <a:ext cx="180133" cy="111673"/>
            </a:xfrm>
            <a:custGeom>
              <a:avLst/>
              <a:gdLst/>
              <a:ahLst/>
              <a:cxnLst/>
              <a:rect l="l" t="t" r="r" b="b"/>
              <a:pathLst>
                <a:path w="6707" h="4158" extrusionOk="0">
                  <a:moveTo>
                    <a:pt x="0" y="0"/>
                  </a:moveTo>
                  <a:lnTo>
                    <a:pt x="0" y="4157"/>
                  </a:lnTo>
                  <a:lnTo>
                    <a:pt x="6707" y="4157"/>
                  </a:lnTo>
                  <a:lnTo>
                    <a:pt x="67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3259081" y="3859819"/>
              <a:ext cx="11522" cy="20358"/>
            </a:xfrm>
            <a:custGeom>
              <a:avLst/>
              <a:gdLst/>
              <a:ahLst/>
              <a:cxnLst/>
              <a:rect l="l" t="t" r="r" b="b"/>
              <a:pathLst>
                <a:path w="429" h="758" extrusionOk="0">
                  <a:moveTo>
                    <a:pt x="215" y="1"/>
                  </a:moveTo>
                  <a:cubicBezTo>
                    <a:pt x="96" y="1"/>
                    <a:pt x="0" y="99"/>
                    <a:pt x="3" y="218"/>
                  </a:cubicBezTo>
                  <a:lnTo>
                    <a:pt x="3" y="546"/>
                  </a:lnTo>
                  <a:cubicBezTo>
                    <a:pt x="3" y="663"/>
                    <a:pt x="98" y="757"/>
                    <a:pt x="215" y="757"/>
                  </a:cubicBezTo>
                  <a:cubicBezTo>
                    <a:pt x="332" y="757"/>
                    <a:pt x="426" y="663"/>
                    <a:pt x="426" y="546"/>
                  </a:cubicBezTo>
                  <a:lnTo>
                    <a:pt x="426" y="218"/>
                  </a:lnTo>
                  <a:cubicBezTo>
                    <a:pt x="429" y="99"/>
                    <a:pt x="335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3356225" y="3859819"/>
              <a:ext cx="11549" cy="20358"/>
            </a:xfrm>
            <a:custGeom>
              <a:avLst/>
              <a:gdLst/>
              <a:ahLst/>
              <a:cxnLst/>
              <a:rect l="l" t="t" r="r" b="b"/>
              <a:pathLst>
                <a:path w="430" h="758" extrusionOk="0">
                  <a:moveTo>
                    <a:pt x="215" y="1"/>
                  </a:moveTo>
                  <a:cubicBezTo>
                    <a:pt x="96" y="1"/>
                    <a:pt x="1" y="99"/>
                    <a:pt x="4" y="218"/>
                  </a:cubicBezTo>
                  <a:lnTo>
                    <a:pt x="4" y="546"/>
                  </a:lnTo>
                  <a:cubicBezTo>
                    <a:pt x="4" y="663"/>
                    <a:pt x="98" y="757"/>
                    <a:pt x="215" y="757"/>
                  </a:cubicBezTo>
                  <a:cubicBezTo>
                    <a:pt x="332" y="757"/>
                    <a:pt x="426" y="663"/>
                    <a:pt x="426" y="546"/>
                  </a:cubicBezTo>
                  <a:lnTo>
                    <a:pt x="426" y="218"/>
                  </a:lnTo>
                  <a:cubicBezTo>
                    <a:pt x="429" y="99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3294989" y="3868065"/>
              <a:ext cx="36741" cy="16786"/>
            </a:xfrm>
            <a:custGeom>
              <a:avLst/>
              <a:gdLst/>
              <a:ahLst/>
              <a:cxnLst/>
              <a:rect l="l" t="t" r="r" b="b"/>
              <a:pathLst>
                <a:path w="1368" h="625" extrusionOk="0">
                  <a:moveTo>
                    <a:pt x="236" y="1"/>
                  </a:moveTo>
                  <a:cubicBezTo>
                    <a:pt x="187" y="1"/>
                    <a:pt x="138" y="18"/>
                    <a:pt x="98" y="52"/>
                  </a:cubicBezTo>
                  <a:cubicBezTo>
                    <a:pt x="8" y="131"/>
                    <a:pt x="0" y="268"/>
                    <a:pt x="81" y="355"/>
                  </a:cubicBezTo>
                  <a:cubicBezTo>
                    <a:pt x="233" y="526"/>
                    <a:pt x="451" y="625"/>
                    <a:pt x="680" y="625"/>
                  </a:cubicBezTo>
                  <a:cubicBezTo>
                    <a:pt x="682" y="625"/>
                    <a:pt x="684" y="625"/>
                    <a:pt x="686" y="625"/>
                  </a:cubicBezTo>
                  <a:cubicBezTo>
                    <a:pt x="687" y="625"/>
                    <a:pt x="689" y="625"/>
                    <a:pt x="691" y="625"/>
                  </a:cubicBezTo>
                  <a:cubicBezTo>
                    <a:pt x="920" y="625"/>
                    <a:pt x="1139" y="526"/>
                    <a:pt x="1292" y="355"/>
                  </a:cubicBezTo>
                  <a:cubicBezTo>
                    <a:pt x="1368" y="268"/>
                    <a:pt x="1359" y="134"/>
                    <a:pt x="1270" y="57"/>
                  </a:cubicBezTo>
                  <a:cubicBezTo>
                    <a:pt x="1231" y="22"/>
                    <a:pt x="1182" y="5"/>
                    <a:pt x="1133" y="5"/>
                  </a:cubicBezTo>
                  <a:cubicBezTo>
                    <a:pt x="1074" y="5"/>
                    <a:pt x="1016" y="30"/>
                    <a:pt x="974" y="78"/>
                  </a:cubicBezTo>
                  <a:cubicBezTo>
                    <a:pt x="896" y="162"/>
                    <a:pt x="791" y="203"/>
                    <a:pt x="686" y="203"/>
                  </a:cubicBezTo>
                  <a:cubicBezTo>
                    <a:pt x="581" y="203"/>
                    <a:pt x="476" y="162"/>
                    <a:pt x="398" y="78"/>
                  </a:cubicBezTo>
                  <a:cubicBezTo>
                    <a:pt x="356" y="27"/>
                    <a:pt x="296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3403440" y="3673724"/>
              <a:ext cx="122282" cy="81539"/>
            </a:xfrm>
            <a:custGeom>
              <a:avLst/>
              <a:gdLst/>
              <a:ahLst/>
              <a:cxnLst/>
              <a:rect l="l" t="t" r="r" b="b"/>
              <a:pathLst>
                <a:path w="4553" h="3036" extrusionOk="0">
                  <a:moveTo>
                    <a:pt x="2276" y="0"/>
                  </a:moveTo>
                  <a:lnTo>
                    <a:pt x="1" y="3036"/>
                  </a:lnTo>
                  <a:lnTo>
                    <a:pt x="4552" y="3036"/>
                  </a:lnTo>
                  <a:lnTo>
                    <a:pt x="22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3223334" y="3673724"/>
              <a:ext cx="241207" cy="81539"/>
            </a:xfrm>
            <a:custGeom>
              <a:avLst/>
              <a:gdLst/>
              <a:ahLst/>
              <a:cxnLst/>
              <a:rect l="l" t="t" r="r" b="b"/>
              <a:pathLst>
                <a:path w="8981" h="3036" extrusionOk="0">
                  <a:moveTo>
                    <a:pt x="2276" y="0"/>
                  </a:moveTo>
                  <a:lnTo>
                    <a:pt x="0" y="3036"/>
                  </a:lnTo>
                  <a:lnTo>
                    <a:pt x="6707" y="3036"/>
                  </a:lnTo>
                  <a:lnTo>
                    <a:pt x="89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3403440" y="3821225"/>
              <a:ext cx="122282" cy="111673"/>
            </a:xfrm>
            <a:custGeom>
              <a:avLst/>
              <a:gdLst/>
              <a:ahLst/>
              <a:cxnLst/>
              <a:rect l="l" t="t" r="r" b="b"/>
              <a:pathLst>
                <a:path w="4553" h="4158" extrusionOk="0">
                  <a:moveTo>
                    <a:pt x="1" y="0"/>
                  </a:moveTo>
                  <a:lnTo>
                    <a:pt x="1" y="4157"/>
                  </a:lnTo>
                  <a:lnTo>
                    <a:pt x="4552" y="41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3403440" y="3673724"/>
              <a:ext cx="122282" cy="81539"/>
            </a:xfrm>
            <a:custGeom>
              <a:avLst/>
              <a:gdLst/>
              <a:ahLst/>
              <a:cxnLst/>
              <a:rect l="l" t="t" r="r" b="b"/>
              <a:pathLst>
                <a:path w="4553" h="3036" extrusionOk="0">
                  <a:moveTo>
                    <a:pt x="2276" y="0"/>
                  </a:moveTo>
                  <a:lnTo>
                    <a:pt x="1" y="3036"/>
                  </a:lnTo>
                  <a:lnTo>
                    <a:pt x="4552" y="3036"/>
                  </a:lnTo>
                  <a:lnTo>
                    <a:pt x="22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3403440" y="3821225"/>
              <a:ext cx="122282" cy="111673"/>
            </a:xfrm>
            <a:custGeom>
              <a:avLst/>
              <a:gdLst/>
              <a:ahLst/>
              <a:cxnLst/>
              <a:rect l="l" t="t" r="r" b="b"/>
              <a:pathLst>
                <a:path w="4553" h="4158" extrusionOk="0">
                  <a:moveTo>
                    <a:pt x="1" y="0"/>
                  </a:moveTo>
                  <a:lnTo>
                    <a:pt x="1" y="4157"/>
                  </a:lnTo>
                  <a:lnTo>
                    <a:pt x="4552" y="41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World Baking Day by Slidesgo">
  <a:themeElements>
    <a:clrScheme name="Simple Light">
      <a:dk1>
        <a:srgbClr val="353F5B"/>
      </a:dk1>
      <a:lt1>
        <a:srgbClr val="FFFFFF"/>
      </a:lt1>
      <a:dk2>
        <a:srgbClr val="FBE7BB"/>
      </a:dk2>
      <a:lt2>
        <a:srgbClr val="EFC84E"/>
      </a:lt2>
      <a:accent1>
        <a:srgbClr val="EB9537"/>
      </a:accent1>
      <a:accent2>
        <a:srgbClr val="DA9856"/>
      </a:accent2>
      <a:accent3>
        <a:srgbClr val="D48B43"/>
      </a:accent3>
      <a:accent4>
        <a:srgbClr val="FD8479"/>
      </a:accent4>
      <a:accent5>
        <a:srgbClr val="FFB9A7"/>
      </a:accent5>
      <a:accent6>
        <a:srgbClr val="E9D0CF"/>
      </a:accent6>
      <a:hlink>
        <a:srgbClr val="EB95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525</Words>
  <Application>Microsoft Office PowerPoint</Application>
  <PresentationFormat>Presentación en pantalla (16:9)</PresentationFormat>
  <Paragraphs>81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1" baseType="lpstr">
      <vt:lpstr>Arial</vt:lpstr>
      <vt:lpstr>Barlow Semi Condensed</vt:lpstr>
      <vt:lpstr>Bebas Neue</vt:lpstr>
      <vt:lpstr>Bell MT</vt:lpstr>
      <vt:lpstr>Berlin Sans FB Demi</vt:lpstr>
      <vt:lpstr>Lily Script One</vt:lpstr>
      <vt:lpstr>Nunito Light</vt:lpstr>
      <vt:lpstr>Quicksand Medium</vt:lpstr>
      <vt:lpstr>World Baking Day by Slidesgo</vt:lpstr>
      <vt:lpstr>ENGLISH 4U</vt:lpstr>
      <vt:lpstr>01</vt:lpstr>
      <vt:lpstr>Definición del problema</vt:lpstr>
      <vt:lpstr>¿Para quienes está dirigido el proyecto?</vt:lpstr>
      <vt:lpstr>Visión</vt:lpstr>
      <vt:lpstr>A picture always reinforces the concept</vt:lpstr>
      <vt:lpstr>Essential kitchen appliances</vt:lpstr>
      <vt:lpstr>Objetivos</vt:lpstr>
      <vt:lpstr>Banana bread recipe</vt:lpstr>
      <vt:lpstr>Computer mockup</vt:lpstr>
      <vt:lpstr>Tablet mockup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4U</dc:title>
  <dc:creator>Usuario</dc:creator>
  <cp:lastModifiedBy>Estudiante</cp:lastModifiedBy>
  <cp:revision>5</cp:revision>
  <dcterms:modified xsi:type="dcterms:W3CDTF">2022-05-10T21:08:51Z</dcterms:modified>
</cp:coreProperties>
</file>